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0" r:id="rId4"/>
    <p:sldId id="262" r:id="rId5"/>
    <p:sldId id="264" r:id="rId6"/>
    <p:sldId id="265" r:id="rId7"/>
    <p:sldId id="258" r:id="rId8"/>
    <p:sldId id="26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cherter, Jan" initials="RJ" lastIdx="1" clrIdx="0">
    <p:extLst>
      <p:ext uri="{19B8F6BF-5375-455C-9EA6-DF929625EA0E}">
        <p15:presenceInfo xmlns:p15="http://schemas.microsoft.com/office/powerpoint/2012/main" userId="Reicherter, J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75" autoAdjust="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CED6D-639A-48BD-916F-DCC1641A04C1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2688D616-56C7-4AB0-BAE8-B0DF5FD0A2B7}">
      <dgm:prSet phldrT="[Text]"/>
      <dgm:spPr/>
      <dgm:t>
        <a:bodyPr/>
        <a:lstStyle/>
        <a:p>
          <a:r>
            <a:rPr lang="de-DE" dirty="0"/>
            <a:t>Verständigung</a:t>
          </a:r>
        </a:p>
      </dgm:t>
    </dgm:pt>
    <dgm:pt modelId="{4D686E11-DCDB-4D57-B8AE-B96A6A951006}" type="parTrans" cxnId="{A305B6AE-8FE1-4230-A3DF-6178515868D7}">
      <dgm:prSet/>
      <dgm:spPr/>
      <dgm:t>
        <a:bodyPr/>
        <a:lstStyle/>
        <a:p>
          <a:endParaRPr lang="de-DE"/>
        </a:p>
      </dgm:t>
    </dgm:pt>
    <dgm:pt modelId="{E26645C6-8631-4EAC-8063-1D71FCCCF03A}" type="sibTrans" cxnId="{A305B6AE-8FE1-4230-A3DF-6178515868D7}">
      <dgm:prSet/>
      <dgm:spPr/>
      <dgm:t>
        <a:bodyPr/>
        <a:lstStyle/>
        <a:p>
          <a:endParaRPr lang="de-DE"/>
        </a:p>
      </dgm:t>
    </dgm:pt>
    <dgm:pt modelId="{F30B3708-45D9-4862-9C64-0E69FD4EAAC6}">
      <dgm:prSet phldrT="[Text]"/>
      <dgm:spPr/>
      <dgm:t>
        <a:bodyPr/>
        <a:lstStyle/>
        <a:p>
          <a:r>
            <a:rPr lang="de-DE" dirty="0"/>
            <a:t>Auf gleicher Ebene kommunizieren</a:t>
          </a:r>
        </a:p>
      </dgm:t>
    </dgm:pt>
    <dgm:pt modelId="{0452957C-2C86-45D4-9D60-F8E6ECBF50EF}" type="parTrans" cxnId="{A6809E81-A689-47D6-9CD6-3550E2256353}">
      <dgm:prSet/>
      <dgm:spPr/>
      <dgm:t>
        <a:bodyPr/>
        <a:lstStyle/>
        <a:p>
          <a:endParaRPr lang="de-DE"/>
        </a:p>
      </dgm:t>
    </dgm:pt>
    <dgm:pt modelId="{02DD8D98-533D-4FA3-80BB-16D5EC5A4BC8}" type="sibTrans" cxnId="{A6809E81-A689-47D6-9CD6-3550E2256353}">
      <dgm:prSet/>
      <dgm:spPr/>
      <dgm:t>
        <a:bodyPr/>
        <a:lstStyle/>
        <a:p>
          <a:endParaRPr lang="de-DE"/>
        </a:p>
      </dgm:t>
    </dgm:pt>
    <dgm:pt modelId="{5368FB98-76EE-44C7-A013-600EA2FBCA74}">
      <dgm:prSet phldrT="[Text]"/>
      <dgm:spPr/>
      <dgm:t>
        <a:bodyPr/>
        <a:lstStyle/>
        <a:p>
          <a:r>
            <a:rPr lang="de-DE" dirty="0"/>
            <a:t>Alte Denkmuster aufbrechen</a:t>
          </a:r>
        </a:p>
      </dgm:t>
    </dgm:pt>
    <dgm:pt modelId="{DD94CB54-6ECD-40C7-B36E-9A5AC840A1BD}" type="parTrans" cxnId="{F0E8A807-8BEF-4520-A3DF-4812C1A5E338}">
      <dgm:prSet/>
      <dgm:spPr/>
      <dgm:t>
        <a:bodyPr/>
        <a:lstStyle/>
        <a:p>
          <a:endParaRPr lang="de-DE"/>
        </a:p>
      </dgm:t>
    </dgm:pt>
    <dgm:pt modelId="{2CBBA1D3-C39C-41BA-8B18-8C96362AF06D}" type="sibTrans" cxnId="{F0E8A807-8BEF-4520-A3DF-4812C1A5E338}">
      <dgm:prSet/>
      <dgm:spPr/>
      <dgm:t>
        <a:bodyPr/>
        <a:lstStyle/>
        <a:p>
          <a:endParaRPr lang="de-DE"/>
        </a:p>
      </dgm:t>
    </dgm:pt>
    <dgm:pt modelId="{DAAC6FAD-6B7F-4621-8FA5-333A40615269}">
      <dgm:prSet phldrT="[Text]"/>
      <dgm:spPr/>
      <dgm:t>
        <a:bodyPr/>
        <a:lstStyle/>
        <a:p>
          <a:r>
            <a:rPr lang="de-DE" dirty="0"/>
            <a:t>Macht</a:t>
          </a:r>
        </a:p>
      </dgm:t>
    </dgm:pt>
    <dgm:pt modelId="{8342A23C-A2CE-4F52-94D6-56EA7A341DC8}" type="parTrans" cxnId="{0BDE2820-1C22-428F-A0FD-EBA33067D459}">
      <dgm:prSet/>
      <dgm:spPr/>
      <dgm:t>
        <a:bodyPr/>
        <a:lstStyle/>
        <a:p>
          <a:endParaRPr lang="de-DE"/>
        </a:p>
      </dgm:t>
    </dgm:pt>
    <dgm:pt modelId="{5A3B187A-34F2-46A1-B19D-227342A7393C}" type="sibTrans" cxnId="{0BDE2820-1C22-428F-A0FD-EBA33067D459}">
      <dgm:prSet/>
      <dgm:spPr/>
      <dgm:t>
        <a:bodyPr/>
        <a:lstStyle/>
        <a:p>
          <a:endParaRPr lang="de-DE"/>
        </a:p>
      </dgm:t>
    </dgm:pt>
    <dgm:pt modelId="{4E229CC0-DF66-4C0C-AC9B-D87ECD8DC07D}">
      <dgm:prSet phldrT="[Text]"/>
      <dgm:spPr/>
      <dgm:t>
        <a:bodyPr/>
        <a:lstStyle/>
        <a:p>
          <a:r>
            <a:rPr lang="de-DE" dirty="0"/>
            <a:t>Vorhandene Blockaden aufbrechen</a:t>
          </a:r>
        </a:p>
      </dgm:t>
    </dgm:pt>
    <dgm:pt modelId="{27B37657-B7BF-4E64-92F9-60CB7B109D25}" type="parTrans" cxnId="{531BDD88-2CC7-4A45-AA3E-7CF557A51DC4}">
      <dgm:prSet/>
      <dgm:spPr/>
      <dgm:t>
        <a:bodyPr/>
        <a:lstStyle/>
        <a:p>
          <a:endParaRPr lang="de-DE"/>
        </a:p>
      </dgm:t>
    </dgm:pt>
    <dgm:pt modelId="{A2223893-8253-4946-8B31-7A4255EB54C4}" type="sibTrans" cxnId="{531BDD88-2CC7-4A45-AA3E-7CF557A51DC4}">
      <dgm:prSet/>
      <dgm:spPr/>
      <dgm:t>
        <a:bodyPr/>
        <a:lstStyle/>
        <a:p>
          <a:endParaRPr lang="de-DE"/>
        </a:p>
      </dgm:t>
    </dgm:pt>
    <dgm:pt modelId="{835EFFF2-A7C6-47F6-94CD-C34DD496175C}">
      <dgm:prSet phldrT="[Text]"/>
      <dgm:spPr/>
      <dgm:t>
        <a:bodyPr/>
        <a:lstStyle/>
        <a:p>
          <a:r>
            <a:rPr lang="de-DE" dirty="0"/>
            <a:t>Einfluss der führenden Person abhängig von der Relevanz der Handlung für das Gegenüber</a:t>
          </a:r>
        </a:p>
      </dgm:t>
    </dgm:pt>
    <dgm:pt modelId="{FCA7843C-EB5E-4733-995A-2F3714A42F3F}" type="parTrans" cxnId="{9ECE6BA3-5C53-48A8-8968-47FBF64D3396}">
      <dgm:prSet/>
      <dgm:spPr/>
      <dgm:t>
        <a:bodyPr/>
        <a:lstStyle/>
        <a:p>
          <a:endParaRPr lang="de-DE"/>
        </a:p>
      </dgm:t>
    </dgm:pt>
    <dgm:pt modelId="{D18AE681-89E3-4E9D-BC84-4EBF633E192F}" type="sibTrans" cxnId="{9ECE6BA3-5C53-48A8-8968-47FBF64D3396}">
      <dgm:prSet/>
      <dgm:spPr/>
      <dgm:t>
        <a:bodyPr/>
        <a:lstStyle/>
        <a:p>
          <a:endParaRPr lang="de-DE"/>
        </a:p>
      </dgm:t>
    </dgm:pt>
    <dgm:pt modelId="{8C1C3866-8472-49B2-A350-E989861F059A}">
      <dgm:prSet phldrT="[Text]"/>
      <dgm:spPr/>
      <dgm:t>
        <a:bodyPr/>
        <a:lstStyle/>
        <a:p>
          <a:r>
            <a:rPr lang="de-DE" dirty="0"/>
            <a:t>Vertrauen</a:t>
          </a:r>
        </a:p>
      </dgm:t>
    </dgm:pt>
    <dgm:pt modelId="{51D41AE5-B331-494D-993D-C3BA711FD1E3}" type="parTrans" cxnId="{B0B5507C-E7CE-49B8-A814-63F5B67110AB}">
      <dgm:prSet/>
      <dgm:spPr/>
      <dgm:t>
        <a:bodyPr/>
        <a:lstStyle/>
        <a:p>
          <a:endParaRPr lang="de-DE"/>
        </a:p>
      </dgm:t>
    </dgm:pt>
    <dgm:pt modelId="{4B283E0F-1D47-4AA0-9E33-47F231858EA7}" type="sibTrans" cxnId="{B0B5507C-E7CE-49B8-A814-63F5B67110AB}">
      <dgm:prSet/>
      <dgm:spPr/>
      <dgm:t>
        <a:bodyPr/>
        <a:lstStyle/>
        <a:p>
          <a:endParaRPr lang="de-DE"/>
        </a:p>
      </dgm:t>
    </dgm:pt>
    <dgm:pt modelId="{AAF7E4A3-B4C7-4325-AC3D-E802BFC7CFFB}">
      <dgm:prSet phldrT="[Text]"/>
      <dgm:spPr/>
      <dgm:t>
        <a:bodyPr/>
        <a:lstStyle/>
        <a:p>
          <a:r>
            <a:rPr lang="de-DE" dirty="0"/>
            <a:t>Vertrauen beruht auf Gegenseitigkeit</a:t>
          </a:r>
        </a:p>
      </dgm:t>
    </dgm:pt>
    <dgm:pt modelId="{D2CF064F-DDEF-49D1-9730-7CB51AB2B3EC}" type="parTrans" cxnId="{A2F5340C-509C-49ED-9164-43884ACBCD21}">
      <dgm:prSet/>
      <dgm:spPr/>
      <dgm:t>
        <a:bodyPr/>
        <a:lstStyle/>
        <a:p>
          <a:endParaRPr lang="de-DE"/>
        </a:p>
      </dgm:t>
    </dgm:pt>
    <dgm:pt modelId="{3F1D497A-BE55-48C5-93E1-0F911CD7F3EE}" type="sibTrans" cxnId="{A2F5340C-509C-49ED-9164-43884ACBCD21}">
      <dgm:prSet/>
      <dgm:spPr/>
      <dgm:t>
        <a:bodyPr/>
        <a:lstStyle/>
        <a:p>
          <a:endParaRPr lang="de-DE"/>
        </a:p>
      </dgm:t>
    </dgm:pt>
    <dgm:pt modelId="{330C4DAB-6D66-4C37-BAE4-6A8275E9F119}">
      <dgm:prSet phldrT="[Text]"/>
      <dgm:spPr/>
      <dgm:t>
        <a:bodyPr/>
        <a:lstStyle/>
        <a:p>
          <a:r>
            <a:rPr lang="de-DE" dirty="0"/>
            <a:t>Bedarf Vertrauensvorschüsse</a:t>
          </a:r>
        </a:p>
      </dgm:t>
    </dgm:pt>
    <dgm:pt modelId="{43D53605-AA69-4286-999D-110DE0B2D0AC}" type="parTrans" cxnId="{1499A491-DFB1-4D3F-919C-7AFE0F0C5282}">
      <dgm:prSet/>
      <dgm:spPr/>
      <dgm:t>
        <a:bodyPr/>
        <a:lstStyle/>
        <a:p>
          <a:endParaRPr lang="de-DE"/>
        </a:p>
      </dgm:t>
    </dgm:pt>
    <dgm:pt modelId="{9165E0F5-1C6B-4D47-9E1F-2F495ECF5599}" type="sibTrans" cxnId="{1499A491-DFB1-4D3F-919C-7AFE0F0C5282}">
      <dgm:prSet/>
      <dgm:spPr/>
      <dgm:t>
        <a:bodyPr/>
        <a:lstStyle/>
        <a:p>
          <a:endParaRPr lang="de-DE"/>
        </a:p>
      </dgm:t>
    </dgm:pt>
    <dgm:pt modelId="{0017B54B-9D72-4A45-8774-77B5B40DBDE3}">
      <dgm:prSet phldrT="[Text]"/>
      <dgm:spPr/>
      <dgm:t>
        <a:bodyPr/>
        <a:lstStyle/>
        <a:p>
          <a:r>
            <a:rPr lang="de-DE" dirty="0"/>
            <a:t>Interessen erörtern und mit eigenen abgleichen</a:t>
          </a:r>
        </a:p>
      </dgm:t>
    </dgm:pt>
    <dgm:pt modelId="{99674850-E57F-4B2D-AE5C-EB2AE79AF2AC}" type="parTrans" cxnId="{4EC88187-06C4-49E3-8CBE-AA2304E247D5}">
      <dgm:prSet/>
      <dgm:spPr/>
      <dgm:t>
        <a:bodyPr/>
        <a:lstStyle/>
        <a:p>
          <a:endParaRPr lang="de-DE"/>
        </a:p>
      </dgm:t>
    </dgm:pt>
    <dgm:pt modelId="{197982DC-CF8E-4889-BBEE-7ACDE8ABB1FB}" type="sibTrans" cxnId="{4EC88187-06C4-49E3-8CBE-AA2304E247D5}">
      <dgm:prSet/>
      <dgm:spPr/>
      <dgm:t>
        <a:bodyPr/>
        <a:lstStyle/>
        <a:p>
          <a:endParaRPr lang="de-DE"/>
        </a:p>
      </dgm:t>
    </dgm:pt>
    <dgm:pt modelId="{AF5270F8-597C-44BB-A678-FB5FD052F2FB}" type="pres">
      <dgm:prSet presAssocID="{A1ACED6D-639A-48BD-916F-DCC1641A04C1}" presName="Name0" presStyleCnt="0">
        <dgm:presLayoutVars>
          <dgm:dir/>
          <dgm:animLvl val="lvl"/>
          <dgm:resizeHandles val="exact"/>
        </dgm:presLayoutVars>
      </dgm:prSet>
      <dgm:spPr/>
    </dgm:pt>
    <dgm:pt modelId="{06F098F3-422A-4AB1-A4D2-8E6B5B084FB6}" type="pres">
      <dgm:prSet presAssocID="{2688D616-56C7-4AB0-BAE8-B0DF5FD0A2B7}" presName="composite" presStyleCnt="0"/>
      <dgm:spPr/>
    </dgm:pt>
    <dgm:pt modelId="{6C169AB8-4C1D-426C-A653-86154652EAEF}" type="pres">
      <dgm:prSet presAssocID="{2688D616-56C7-4AB0-BAE8-B0DF5FD0A2B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EC4815A-2863-413F-A434-44E6EF909DB5}" type="pres">
      <dgm:prSet presAssocID="{2688D616-56C7-4AB0-BAE8-B0DF5FD0A2B7}" presName="desTx" presStyleLbl="alignAccFollowNode1" presStyleIdx="0" presStyleCnt="3">
        <dgm:presLayoutVars>
          <dgm:bulletEnabled val="1"/>
        </dgm:presLayoutVars>
      </dgm:prSet>
      <dgm:spPr/>
    </dgm:pt>
    <dgm:pt modelId="{AAA792BE-C0E7-4E83-870D-3FF57445E67E}" type="pres">
      <dgm:prSet presAssocID="{E26645C6-8631-4EAC-8063-1D71FCCCF03A}" presName="space" presStyleCnt="0"/>
      <dgm:spPr/>
    </dgm:pt>
    <dgm:pt modelId="{6915D76F-48BA-43D1-A00F-890C320DBB60}" type="pres">
      <dgm:prSet presAssocID="{DAAC6FAD-6B7F-4621-8FA5-333A40615269}" presName="composite" presStyleCnt="0"/>
      <dgm:spPr/>
    </dgm:pt>
    <dgm:pt modelId="{0FB3066D-4AF0-4E7F-B411-A31E961C4E2E}" type="pres">
      <dgm:prSet presAssocID="{DAAC6FAD-6B7F-4621-8FA5-333A4061526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38F6215-840E-416D-B1CD-397CABEE350D}" type="pres">
      <dgm:prSet presAssocID="{DAAC6FAD-6B7F-4621-8FA5-333A40615269}" presName="desTx" presStyleLbl="alignAccFollowNode1" presStyleIdx="1" presStyleCnt="3">
        <dgm:presLayoutVars>
          <dgm:bulletEnabled val="1"/>
        </dgm:presLayoutVars>
      </dgm:prSet>
      <dgm:spPr/>
    </dgm:pt>
    <dgm:pt modelId="{C5475F9B-148D-4858-BC55-FAAEB90EC571}" type="pres">
      <dgm:prSet presAssocID="{5A3B187A-34F2-46A1-B19D-227342A7393C}" presName="space" presStyleCnt="0"/>
      <dgm:spPr/>
    </dgm:pt>
    <dgm:pt modelId="{45FC8D19-3CA5-4F24-B7E2-8825EE54DE5F}" type="pres">
      <dgm:prSet presAssocID="{8C1C3866-8472-49B2-A350-E989861F059A}" presName="composite" presStyleCnt="0"/>
      <dgm:spPr/>
    </dgm:pt>
    <dgm:pt modelId="{139A6FFF-F08B-4D69-93DC-813AB4278DAA}" type="pres">
      <dgm:prSet presAssocID="{8C1C3866-8472-49B2-A350-E989861F059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2E7A4FA-B55A-460B-A479-50A6BE838BEE}" type="pres">
      <dgm:prSet presAssocID="{8C1C3866-8472-49B2-A350-E989861F059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B421304-98CD-4018-A6AF-73E6E28A2C34}" type="presOf" srcId="{330C4DAB-6D66-4C37-BAE4-6A8275E9F119}" destId="{42E7A4FA-B55A-460B-A479-50A6BE838BEE}" srcOrd="0" destOrd="1" presId="urn:microsoft.com/office/officeart/2005/8/layout/hList1"/>
    <dgm:cxn modelId="{F0E8A807-8BEF-4520-A3DF-4812C1A5E338}" srcId="{2688D616-56C7-4AB0-BAE8-B0DF5FD0A2B7}" destId="{5368FB98-76EE-44C7-A013-600EA2FBCA74}" srcOrd="2" destOrd="0" parTransId="{DD94CB54-6ECD-40C7-B36E-9A5AC840A1BD}" sibTransId="{2CBBA1D3-C39C-41BA-8B18-8C96362AF06D}"/>
    <dgm:cxn modelId="{A2F5340C-509C-49ED-9164-43884ACBCD21}" srcId="{8C1C3866-8472-49B2-A350-E989861F059A}" destId="{AAF7E4A3-B4C7-4325-AC3D-E802BFC7CFFB}" srcOrd="0" destOrd="0" parTransId="{D2CF064F-DDEF-49D1-9730-7CB51AB2B3EC}" sibTransId="{3F1D497A-BE55-48C5-93E1-0F911CD7F3EE}"/>
    <dgm:cxn modelId="{AEB07215-E41F-4DAA-91E6-FBF03BC5743A}" type="presOf" srcId="{5368FB98-76EE-44C7-A013-600EA2FBCA74}" destId="{8EC4815A-2863-413F-A434-44E6EF909DB5}" srcOrd="0" destOrd="2" presId="urn:microsoft.com/office/officeart/2005/8/layout/hList1"/>
    <dgm:cxn modelId="{0BDE2820-1C22-428F-A0FD-EBA33067D459}" srcId="{A1ACED6D-639A-48BD-916F-DCC1641A04C1}" destId="{DAAC6FAD-6B7F-4621-8FA5-333A40615269}" srcOrd="1" destOrd="0" parTransId="{8342A23C-A2CE-4F52-94D6-56EA7A341DC8}" sibTransId="{5A3B187A-34F2-46A1-B19D-227342A7393C}"/>
    <dgm:cxn modelId="{D573AF22-2FC2-4A76-A717-01517FAAE526}" type="presOf" srcId="{0017B54B-9D72-4A45-8774-77B5B40DBDE3}" destId="{8EC4815A-2863-413F-A434-44E6EF909DB5}" srcOrd="0" destOrd="1" presId="urn:microsoft.com/office/officeart/2005/8/layout/hList1"/>
    <dgm:cxn modelId="{BB4CE724-AB93-46E0-9FBF-F940771C4C46}" type="presOf" srcId="{4E229CC0-DF66-4C0C-AC9B-D87ECD8DC07D}" destId="{138F6215-840E-416D-B1CD-397CABEE350D}" srcOrd="0" destOrd="0" presId="urn:microsoft.com/office/officeart/2005/8/layout/hList1"/>
    <dgm:cxn modelId="{B0B5507C-E7CE-49B8-A814-63F5B67110AB}" srcId="{A1ACED6D-639A-48BD-916F-DCC1641A04C1}" destId="{8C1C3866-8472-49B2-A350-E989861F059A}" srcOrd="2" destOrd="0" parTransId="{51D41AE5-B331-494D-993D-C3BA711FD1E3}" sibTransId="{4B283E0F-1D47-4AA0-9E33-47F231858EA7}"/>
    <dgm:cxn modelId="{A6809E81-A689-47D6-9CD6-3550E2256353}" srcId="{2688D616-56C7-4AB0-BAE8-B0DF5FD0A2B7}" destId="{F30B3708-45D9-4862-9C64-0E69FD4EAAC6}" srcOrd="0" destOrd="0" parTransId="{0452957C-2C86-45D4-9D60-F8E6ECBF50EF}" sibTransId="{02DD8D98-533D-4FA3-80BB-16D5EC5A4BC8}"/>
    <dgm:cxn modelId="{2D529E86-F34E-45C2-A975-A2A7FA840864}" type="presOf" srcId="{A1ACED6D-639A-48BD-916F-DCC1641A04C1}" destId="{AF5270F8-597C-44BB-A678-FB5FD052F2FB}" srcOrd="0" destOrd="0" presId="urn:microsoft.com/office/officeart/2005/8/layout/hList1"/>
    <dgm:cxn modelId="{4EC88187-06C4-49E3-8CBE-AA2304E247D5}" srcId="{2688D616-56C7-4AB0-BAE8-B0DF5FD0A2B7}" destId="{0017B54B-9D72-4A45-8774-77B5B40DBDE3}" srcOrd="1" destOrd="0" parTransId="{99674850-E57F-4B2D-AE5C-EB2AE79AF2AC}" sibTransId="{197982DC-CF8E-4889-BBEE-7ACDE8ABB1FB}"/>
    <dgm:cxn modelId="{531BDD88-2CC7-4A45-AA3E-7CF557A51DC4}" srcId="{DAAC6FAD-6B7F-4621-8FA5-333A40615269}" destId="{4E229CC0-DF66-4C0C-AC9B-D87ECD8DC07D}" srcOrd="0" destOrd="0" parTransId="{27B37657-B7BF-4E64-92F9-60CB7B109D25}" sibTransId="{A2223893-8253-4946-8B31-7A4255EB54C4}"/>
    <dgm:cxn modelId="{4CDADE8B-D450-45E9-8DE7-424692BF868B}" type="presOf" srcId="{835EFFF2-A7C6-47F6-94CD-C34DD496175C}" destId="{138F6215-840E-416D-B1CD-397CABEE350D}" srcOrd="0" destOrd="1" presId="urn:microsoft.com/office/officeart/2005/8/layout/hList1"/>
    <dgm:cxn modelId="{1499A491-DFB1-4D3F-919C-7AFE0F0C5282}" srcId="{8C1C3866-8472-49B2-A350-E989861F059A}" destId="{330C4DAB-6D66-4C37-BAE4-6A8275E9F119}" srcOrd="1" destOrd="0" parTransId="{43D53605-AA69-4286-999D-110DE0B2D0AC}" sibTransId="{9165E0F5-1C6B-4D47-9E1F-2F495ECF5599}"/>
    <dgm:cxn modelId="{9ECE6BA3-5C53-48A8-8968-47FBF64D3396}" srcId="{DAAC6FAD-6B7F-4621-8FA5-333A40615269}" destId="{835EFFF2-A7C6-47F6-94CD-C34DD496175C}" srcOrd="1" destOrd="0" parTransId="{FCA7843C-EB5E-4733-995A-2F3714A42F3F}" sibTransId="{D18AE681-89E3-4E9D-BC84-4EBF633E192F}"/>
    <dgm:cxn modelId="{1343F2A3-5E4F-459D-8250-7448E05E469D}" type="presOf" srcId="{8C1C3866-8472-49B2-A350-E989861F059A}" destId="{139A6FFF-F08B-4D69-93DC-813AB4278DAA}" srcOrd="0" destOrd="0" presId="urn:microsoft.com/office/officeart/2005/8/layout/hList1"/>
    <dgm:cxn modelId="{B21350A7-27FF-494D-AA57-D2D2EBA7BF09}" type="presOf" srcId="{F30B3708-45D9-4862-9C64-0E69FD4EAAC6}" destId="{8EC4815A-2863-413F-A434-44E6EF909DB5}" srcOrd="0" destOrd="0" presId="urn:microsoft.com/office/officeart/2005/8/layout/hList1"/>
    <dgm:cxn modelId="{A305B6AE-8FE1-4230-A3DF-6178515868D7}" srcId="{A1ACED6D-639A-48BD-916F-DCC1641A04C1}" destId="{2688D616-56C7-4AB0-BAE8-B0DF5FD0A2B7}" srcOrd="0" destOrd="0" parTransId="{4D686E11-DCDB-4D57-B8AE-B96A6A951006}" sibTransId="{E26645C6-8631-4EAC-8063-1D71FCCCF03A}"/>
    <dgm:cxn modelId="{22AC62C6-83DA-4DB3-B2DD-3488A7FFDCBE}" type="presOf" srcId="{DAAC6FAD-6B7F-4621-8FA5-333A40615269}" destId="{0FB3066D-4AF0-4E7F-B411-A31E961C4E2E}" srcOrd="0" destOrd="0" presId="urn:microsoft.com/office/officeart/2005/8/layout/hList1"/>
    <dgm:cxn modelId="{C5CC11D5-5413-4774-92E2-82F41C2F50B2}" type="presOf" srcId="{2688D616-56C7-4AB0-BAE8-B0DF5FD0A2B7}" destId="{6C169AB8-4C1D-426C-A653-86154652EAEF}" srcOrd="0" destOrd="0" presId="urn:microsoft.com/office/officeart/2005/8/layout/hList1"/>
    <dgm:cxn modelId="{DE4BF8F3-99B6-4986-AF4C-F6A4931345FE}" type="presOf" srcId="{AAF7E4A3-B4C7-4325-AC3D-E802BFC7CFFB}" destId="{42E7A4FA-B55A-460B-A479-50A6BE838BEE}" srcOrd="0" destOrd="0" presId="urn:microsoft.com/office/officeart/2005/8/layout/hList1"/>
    <dgm:cxn modelId="{EABC788D-F428-4712-9C7E-BC16C4B4D2BB}" type="presParOf" srcId="{AF5270F8-597C-44BB-A678-FB5FD052F2FB}" destId="{06F098F3-422A-4AB1-A4D2-8E6B5B084FB6}" srcOrd="0" destOrd="0" presId="urn:microsoft.com/office/officeart/2005/8/layout/hList1"/>
    <dgm:cxn modelId="{7308CD25-FA0A-4EBF-B239-81AC27CF7A7B}" type="presParOf" srcId="{06F098F3-422A-4AB1-A4D2-8E6B5B084FB6}" destId="{6C169AB8-4C1D-426C-A653-86154652EAEF}" srcOrd="0" destOrd="0" presId="urn:microsoft.com/office/officeart/2005/8/layout/hList1"/>
    <dgm:cxn modelId="{B3619475-8F55-40E5-A783-2059EAA65042}" type="presParOf" srcId="{06F098F3-422A-4AB1-A4D2-8E6B5B084FB6}" destId="{8EC4815A-2863-413F-A434-44E6EF909DB5}" srcOrd="1" destOrd="0" presId="urn:microsoft.com/office/officeart/2005/8/layout/hList1"/>
    <dgm:cxn modelId="{707230B4-F1C5-4BC6-8E48-53D4B3B58933}" type="presParOf" srcId="{AF5270F8-597C-44BB-A678-FB5FD052F2FB}" destId="{AAA792BE-C0E7-4E83-870D-3FF57445E67E}" srcOrd="1" destOrd="0" presId="urn:microsoft.com/office/officeart/2005/8/layout/hList1"/>
    <dgm:cxn modelId="{EE8B5805-FBA4-4C65-9FBF-D0872F8366C7}" type="presParOf" srcId="{AF5270F8-597C-44BB-A678-FB5FD052F2FB}" destId="{6915D76F-48BA-43D1-A00F-890C320DBB60}" srcOrd="2" destOrd="0" presId="urn:microsoft.com/office/officeart/2005/8/layout/hList1"/>
    <dgm:cxn modelId="{D69B032A-8375-444A-B756-1D7A2EF8AB87}" type="presParOf" srcId="{6915D76F-48BA-43D1-A00F-890C320DBB60}" destId="{0FB3066D-4AF0-4E7F-B411-A31E961C4E2E}" srcOrd="0" destOrd="0" presId="urn:microsoft.com/office/officeart/2005/8/layout/hList1"/>
    <dgm:cxn modelId="{A3A5F385-3C13-4F86-8847-4D0B0C9C8904}" type="presParOf" srcId="{6915D76F-48BA-43D1-A00F-890C320DBB60}" destId="{138F6215-840E-416D-B1CD-397CABEE350D}" srcOrd="1" destOrd="0" presId="urn:microsoft.com/office/officeart/2005/8/layout/hList1"/>
    <dgm:cxn modelId="{AA424BD3-417A-40FD-A6E5-9D0FEB6A93F6}" type="presParOf" srcId="{AF5270F8-597C-44BB-A678-FB5FD052F2FB}" destId="{C5475F9B-148D-4858-BC55-FAAEB90EC571}" srcOrd="3" destOrd="0" presId="urn:microsoft.com/office/officeart/2005/8/layout/hList1"/>
    <dgm:cxn modelId="{B501B451-9A12-419D-B62C-15888A8A351C}" type="presParOf" srcId="{AF5270F8-597C-44BB-A678-FB5FD052F2FB}" destId="{45FC8D19-3CA5-4F24-B7E2-8825EE54DE5F}" srcOrd="4" destOrd="0" presId="urn:microsoft.com/office/officeart/2005/8/layout/hList1"/>
    <dgm:cxn modelId="{A6CD6BD6-2274-4B6E-B86B-40076B452B4B}" type="presParOf" srcId="{45FC8D19-3CA5-4F24-B7E2-8825EE54DE5F}" destId="{139A6FFF-F08B-4D69-93DC-813AB4278DAA}" srcOrd="0" destOrd="0" presId="urn:microsoft.com/office/officeart/2005/8/layout/hList1"/>
    <dgm:cxn modelId="{B0038906-3620-45AA-9BAE-F374814B3C25}" type="presParOf" srcId="{45FC8D19-3CA5-4F24-B7E2-8825EE54DE5F}" destId="{42E7A4FA-B55A-460B-A479-50A6BE838B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CED6D-639A-48BD-916F-DCC1641A04C1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688D616-56C7-4AB0-BAE8-B0DF5FD0A2B7}">
      <dgm:prSet phldrT="[Text]"/>
      <dgm:spPr/>
      <dgm:t>
        <a:bodyPr/>
        <a:lstStyle/>
        <a:p>
          <a:r>
            <a:rPr lang="de-DE" dirty="0"/>
            <a:t>Eingliederungshilfe</a:t>
          </a:r>
        </a:p>
      </dgm:t>
    </dgm:pt>
    <dgm:pt modelId="{4D686E11-DCDB-4D57-B8AE-B96A6A951006}" type="parTrans" cxnId="{A305B6AE-8FE1-4230-A3DF-6178515868D7}">
      <dgm:prSet/>
      <dgm:spPr/>
      <dgm:t>
        <a:bodyPr/>
        <a:lstStyle/>
        <a:p>
          <a:endParaRPr lang="de-DE"/>
        </a:p>
      </dgm:t>
    </dgm:pt>
    <dgm:pt modelId="{E26645C6-8631-4EAC-8063-1D71FCCCF03A}" type="sibTrans" cxnId="{A305B6AE-8FE1-4230-A3DF-6178515868D7}">
      <dgm:prSet/>
      <dgm:spPr/>
      <dgm:t>
        <a:bodyPr/>
        <a:lstStyle/>
        <a:p>
          <a:endParaRPr lang="de-DE"/>
        </a:p>
      </dgm:t>
    </dgm:pt>
    <dgm:pt modelId="{F30B3708-45D9-4862-9C64-0E69FD4EAAC6}">
      <dgm:prSet phldrT="[Text]"/>
      <dgm:spPr/>
      <dgm:t>
        <a:bodyPr/>
        <a:lstStyle/>
        <a:p>
          <a:r>
            <a:rPr lang="de-DE" dirty="0"/>
            <a:t>Direkte Steuerung über Gesamt- und Teilhabeplan der EGH</a:t>
          </a:r>
        </a:p>
      </dgm:t>
    </dgm:pt>
    <dgm:pt modelId="{0452957C-2C86-45D4-9D60-F8E6ECBF50EF}" type="parTrans" cxnId="{A6809E81-A689-47D6-9CD6-3550E2256353}">
      <dgm:prSet/>
      <dgm:spPr/>
      <dgm:t>
        <a:bodyPr/>
        <a:lstStyle/>
        <a:p>
          <a:endParaRPr lang="de-DE"/>
        </a:p>
      </dgm:t>
    </dgm:pt>
    <dgm:pt modelId="{02DD8D98-533D-4FA3-80BB-16D5EC5A4BC8}" type="sibTrans" cxnId="{A6809E81-A689-47D6-9CD6-3550E2256353}">
      <dgm:prSet/>
      <dgm:spPr/>
      <dgm:t>
        <a:bodyPr/>
        <a:lstStyle/>
        <a:p>
          <a:endParaRPr lang="de-DE"/>
        </a:p>
      </dgm:t>
    </dgm:pt>
    <dgm:pt modelId="{DAAC6FAD-6B7F-4621-8FA5-333A40615269}">
      <dgm:prSet phldrT="[Text]"/>
      <dgm:spPr/>
      <dgm:t>
        <a:bodyPr/>
        <a:lstStyle/>
        <a:p>
          <a:r>
            <a:rPr lang="de-DE" dirty="0"/>
            <a:t>Leistungserbringende</a:t>
          </a:r>
        </a:p>
      </dgm:t>
    </dgm:pt>
    <dgm:pt modelId="{8342A23C-A2CE-4F52-94D6-56EA7A341DC8}" type="parTrans" cxnId="{0BDE2820-1C22-428F-A0FD-EBA33067D459}">
      <dgm:prSet/>
      <dgm:spPr/>
      <dgm:t>
        <a:bodyPr/>
        <a:lstStyle/>
        <a:p>
          <a:endParaRPr lang="de-DE"/>
        </a:p>
      </dgm:t>
    </dgm:pt>
    <dgm:pt modelId="{5A3B187A-34F2-46A1-B19D-227342A7393C}" type="sibTrans" cxnId="{0BDE2820-1C22-428F-A0FD-EBA33067D459}">
      <dgm:prSet/>
      <dgm:spPr/>
      <dgm:t>
        <a:bodyPr/>
        <a:lstStyle/>
        <a:p>
          <a:endParaRPr lang="de-DE"/>
        </a:p>
      </dgm:t>
    </dgm:pt>
    <dgm:pt modelId="{4E229CC0-DF66-4C0C-AC9B-D87ECD8DC07D}">
      <dgm:prSet phldrT="[Text]"/>
      <dgm:spPr/>
      <dgm:t>
        <a:bodyPr/>
        <a:lstStyle/>
        <a:p>
          <a:r>
            <a:rPr lang="de-DE" dirty="0"/>
            <a:t>Steuerung der eigenen Leistung über Gesamt- und Teilhabeplan</a:t>
          </a:r>
        </a:p>
      </dgm:t>
    </dgm:pt>
    <dgm:pt modelId="{27B37657-B7BF-4E64-92F9-60CB7B109D25}" type="parTrans" cxnId="{531BDD88-2CC7-4A45-AA3E-7CF557A51DC4}">
      <dgm:prSet/>
      <dgm:spPr/>
      <dgm:t>
        <a:bodyPr/>
        <a:lstStyle/>
        <a:p>
          <a:endParaRPr lang="de-DE"/>
        </a:p>
      </dgm:t>
    </dgm:pt>
    <dgm:pt modelId="{A2223893-8253-4946-8B31-7A4255EB54C4}" type="sibTrans" cxnId="{531BDD88-2CC7-4A45-AA3E-7CF557A51DC4}">
      <dgm:prSet/>
      <dgm:spPr/>
      <dgm:t>
        <a:bodyPr/>
        <a:lstStyle/>
        <a:p>
          <a:endParaRPr lang="de-DE"/>
        </a:p>
      </dgm:t>
    </dgm:pt>
    <dgm:pt modelId="{5A2CD401-EC87-4021-AAD2-D339E2C526D1}">
      <dgm:prSet/>
      <dgm:spPr/>
      <dgm:t>
        <a:bodyPr/>
        <a:lstStyle/>
        <a:p>
          <a:r>
            <a:rPr lang="de-DE"/>
            <a:t>Kontrolle durch Bedarfsermittlung</a:t>
          </a:r>
          <a:endParaRPr lang="de-DE" dirty="0"/>
        </a:p>
      </dgm:t>
    </dgm:pt>
    <dgm:pt modelId="{09218A3D-1271-482F-8678-8AFC8E71C574}" type="parTrans" cxnId="{B366ECBE-A782-474C-A6DF-2EA52FA68F5D}">
      <dgm:prSet/>
      <dgm:spPr/>
      <dgm:t>
        <a:bodyPr/>
        <a:lstStyle/>
        <a:p>
          <a:endParaRPr lang="de-DE"/>
        </a:p>
      </dgm:t>
    </dgm:pt>
    <dgm:pt modelId="{A9F908C4-FFA3-43F3-9415-1C3B5FF7E9DA}" type="sibTrans" cxnId="{B366ECBE-A782-474C-A6DF-2EA52FA68F5D}">
      <dgm:prSet/>
      <dgm:spPr/>
      <dgm:t>
        <a:bodyPr/>
        <a:lstStyle/>
        <a:p>
          <a:endParaRPr lang="de-DE"/>
        </a:p>
      </dgm:t>
    </dgm:pt>
    <dgm:pt modelId="{C0885B2A-2FC9-4ABA-8EA0-C402BC0E4A94}">
      <dgm:prSet/>
      <dgm:spPr/>
      <dgm:t>
        <a:bodyPr/>
        <a:lstStyle/>
        <a:p>
          <a:r>
            <a:rPr lang="de-DE"/>
            <a:t>Kontrolle über Berichte</a:t>
          </a:r>
          <a:endParaRPr lang="de-DE" dirty="0"/>
        </a:p>
      </dgm:t>
    </dgm:pt>
    <dgm:pt modelId="{DFD2A314-E437-4586-9CDC-F9F967A6D78B}" type="parTrans" cxnId="{43CF3964-E861-4AFD-8F91-8C98A434D843}">
      <dgm:prSet/>
      <dgm:spPr/>
      <dgm:t>
        <a:bodyPr/>
        <a:lstStyle/>
        <a:p>
          <a:endParaRPr lang="de-DE"/>
        </a:p>
      </dgm:t>
    </dgm:pt>
    <dgm:pt modelId="{0FB7AA0C-CF87-46F2-973A-A6678D63A66E}" type="sibTrans" cxnId="{43CF3964-E861-4AFD-8F91-8C98A434D843}">
      <dgm:prSet/>
      <dgm:spPr/>
      <dgm:t>
        <a:bodyPr/>
        <a:lstStyle/>
        <a:p>
          <a:endParaRPr lang="de-DE"/>
        </a:p>
      </dgm:t>
    </dgm:pt>
    <dgm:pt modelId="{98231597-048C-4A6B-A709-9F2E89263F51}">
      <dgm:prSet/>
      <dgm:spPr/>
      <dgm:t>
        <a:bodyPr/>
        <a:lstStyle/>
        <a:p>
          <a:r>
            <a:rPr lang="de-DE" dirty="0"/>
            <a:t>Steuerung in der Gesamtplan- Teilhabeplankonferenz</a:t>
          </a:r>
        </a:p>
      </dgm:t>
    </dgm:pt>
    <dgm:pt modelId="{5E6D59B6-F394-49F9-8CAD-2958EFFD7BD4}" type="parTrans" cxnId="{CA507F9F-C11D-4146-A0BC-85EF53F05FE9}">
      <dgm:prSet/>
      <dgm:spPr/>
      <dgm:t>
        <a:bodyPr/>
        <a:lstStyle/>
        <a:p>
          <a:endParaRPr lang="de-DE"/>
        </a:p>
      </dgm:t>
    </dgm:pt>
    <dgm:pt modelId="{F0C787C3-8487-42F6-BB55-F1AEF77EF862}" type="sibTrans" cxnId="{CA507F9F-C11D-4146-A0BC-85EF53F05FE9}">
      <dgm:prSet/>
      <dgm:spPr/>
      <dgm:t>
        <a:bodyPr/>
        <a:lstStyle/>
        <a:p>
          <a:endParaRPr lang="de-DE"/>
        </a:p>
      </dgm:t>
    </dgm:pt>
    <dgm:pt modelId="{9CAA86E7-E642-4B62-A066-DACC4C560880}">
      <dgm:prSet/>
      <dgm:spPr/>
      <dgm:t>
        <a:bodyPr/>
        <a:lstStyle/>
        <a:p>
          <a:r>
            <a:rPr lang="de-DE"/>
            <a:t>Steuerung durch Transport von Bedarfen</a:t>
          </a:r>
          <a:endParaRPr lang="de-DE" dirty="0"/>
        </a:p>
      </dgm:t>
    </dgm:pt>
    <dgm:pt modelId="{9211D7BA-A998-48DA-A78A-3E9E99475CB5}" type="parTrans" cxnId="{DDB4D8A1-91A4-4152-BCDB-C910D124D726}">
      <dgm:prSet/>
      <dgm:spPr/>
      <dgm:t>
        <a:bodyPr/>
        <a:lstStyle/>
        <a:p>
          <a:endParaRPr lang="de-DE"/>
        </a:p>
      </dgm:t>
    </dgm:pt>
    <dgm:pt modelId="{95318190-D77C-4D8B-8D22-996295627EF3}" type="sibTrans" cxnId="{DDB4D8A1-91A4-4152-BCDB-C910D124D726}">
      <dgm:prSet/>
      <dgm:spPr/>
      <dgm:t>
        <a:bodyPr/>
        <a:lstStyle/>
        <a:p>
          <a:endParaRPr lang="de-DE"/>
        </a:p>
      </dgm:t>
    </dgm:pt>
    <dgm:pt modelId="{E6E9824A-22A0-4AD4-9783-F2A239C45C41}">
      <dgm:prSet/>
      <dgm:spPr/>
      <dgm:t>
        <a:bodyPr/>
        <a:lstStyle/>
        <a:p>
          <a:r>
            <a:rPr lang="de-DE"/>
            <a:t>Steuerung über Dokumentation- und Berichtswesen</a:t>
          </a:r>
          <a:endParaRPr lang="de-DE" dirty="0"/>
        </a:p>
      </dgm:t>
    </dgm:pt>
    <dgm:pt modelId="{6D2C2FD8-61F7-47D9-B2BB-646F3CCC0B48}" type="parTrans" cxnId="{813F9B1C-028E-4DF9-8142-E0A5091D5813}">
      <dgm:prSet/>
      <dgm:spPr/>
      <dgm:t>
        <a:bodyPr/>
        <a:lstStyle/>
        <a:p>
          <a:endParaRPr lang="de-DE"/>
        </a:p>
      </dgm:t>
    </dgm:pt>
    <dgm:pt modelId="{D36D27B2-9ADA-446F-8137-7D4F41F756A5}" type="sibTrans" cxnId="{813F9B1C-028E-4DF9-8142-E0A5091D5813}">
      <dgm:prSet/>
      <dgm:spPr/>
      <dgm:t>
        <a:bodyPr/>
        <a:lstStyle/>
        <a:p>
          <a:endParaRPr lang="de-DE"/>
        </a:p>
      </dgm:t>
    </dgm:pt>
    <dgm:pt modelId="{F5849B15-3ECB-438A-AD6C-AF6E520F5D2D}">
      <dgm:prSet/>
      <dgm:spPr/>
      <dgm:t>
        <a:bodyPr/>
        <a:lstStyle/>
        <a:p>
          <a:r>
            <a:rPr lang="de-DE" dirty="0"/>
            <a:t>Steuerung in der Gesamtplan- Teilhabeplankonferenz</a:t>
          </a:r>
        </a:p>
      </dgm:t>
    </dgm:pt>
    <dgm:pt modelId="{2BB2EFB1-B809-40FF-B058-CAD022D092EC}" type="parTrans" cxnId="{63A8F51E-C640-47E7-A60D-534378065DA0}">
      <dgm:prSet/>
      <dgm:spPr/>
      <dgm:t>
        <a:bodyPr/>
        <a:lstStyle/>
        <a:p>
          <a:endParaRPr lang="de-DE"/>
        </a:p>
      </dgm:t>
    </dgm:pt>
    <dgm:pt modelId="{716F8646-35CE-4C84-853A-C457FAD81941}" type="sibTrans" cxnId="{63A8F51E-C640-47E7-A60D-534378065DA0}">
      <dgm:prSet/>
      <dgm:spPr/>
      <dgm:t>
        <a:bodyPr/>
        <a:lstStyle/>
        <a:p>
          <a:endParaRPr lang="de-DE"/>
        </a:p>
      </dgm:t>
    </dgm:pt>
    <dgm:pt modelId="{AF5270F8-597C-44BB-A678-FB5FD052F2FB}" type="pres">
      <dgm:prSet presAssocID="{A1ACED6D-639A-48BD-916F-DCC1641A04C1}" presName="Name0" presStyleCnt="0">
        <dgm:presLayoutVars>
          <dgm:dir/>
          <dgm:animLvl val="lvl"/>
          <dgm:resizeHandles val="exact"/>
        </dgm:presLayoutVars>
      </dgm:prSet>
      <dgm:spPr/>
    </dgm:pt>
    <dgm:pt modelId="{06F098F3-422A-4AB1-A4D2-8E6B5B084FB6}" type="pres">
      <dgm:prSet presAssocID="{2688D616-56C7-4AB0-BAE8-B0DF5FD0A2B7}" presName="composite" presStyleCnt="0"/>
      <dgm:spPr/>
    </dgm:pt>
    <dgm:pt modelId="{6C169AB8-4C1D-426C-A653-86154652EAEF}" type="pres">
      <dgm:prSet presAssocID="{2688D616-56C7-4AB0-BAE8-B0DF5FD0A2B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C4815A-2863-413F-A434-44E6EF909DB5}" type="pres">
      <dgm:prSet presAssocID="{2688D616-56C7-4AB0-BAE8-B0DF5FD0A2B7}" presName="desTx" presStyleLbl="alignAccFollowNode1" presStyleIdx="0" presStyleCnt="2">
        <dgm:presLayoutVars>
          <dgm:bulletEnabled val="1"/>
        </dgm:presLayoutVars>
      </dgm:prSet>
      <dgm:spPr/>
    </dgm:pt>
    <dgm:pt modelId="{AAA792BE-C0E7-4E83-870D-3FF57445E67E}" type="pres">
      <dgm:prSet presAssocID="{E26645C6-8631-4EAC-8063-1D71FCCCF03A}" presName="space" presStyleCnt="0"/>
      <dgm:spPr/>
    </dgm:pt>
    <dgm:pt modelId="{6915D76F-48BA-43D1-A00F-890C320DBB60}" type="pres">
      <dgm:prSet presAssocID="{DAAC6FAD-6B7F-4621-8FA5-333A40615269}" presName="composite" presStyleCnt="0"/>
      <dgm:spPr/>
    </dgm:pt>
    <dgm:pt modelId="{0FB3066D-4AF0-4E7F-B411-A31E961C4E2E}" type="pres">
      <dgm:prSet presAssocID="{DAAC6FAD-6B7F-4621-8FA5-333A4061526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38F6215-840E-416D-B1CD-397CABEE350D}" type="pres">
      <dgm:prSet presAssocID="{DAAC6FAD-6B7F-4621-8FA5-333A4061526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13F9B1C-028E-4DF9-8142-E0A5091D5813}" srcId="{DAAC6FAD-6B7F-4621-8FA5-333A40615269}" destId="{E6E9824A-22A0-4AD4-9783-F2A239C45C41}" srcOrd="2" destOrd="0" parTransId="{6D2C2FD8-61F7-47D9-B2BB-646F3CCC0B48}" sibTransId="{D36D27B2-9ADA-446F-8137-7D4F41F756A5}"/>
    <dgm:cxn modelId="{6EA7C11C-C7DE-41EE-9E82-4AF47956B16E}" type="presOf" srcId="{C0885B2A-2FC9-4ABA-8EA0-C402BC0E4A94}" destId="{8EC4815A-2863-413F-A434-44E6EF909DB5}" srcOrd="0" destOrd="2" presId="urn:microsoft.com/office/officeart/2005/8/layout/hList1"/>
    <dgm:cxn modelId="{63A8F51E-C640-47E7-A60D-534378065DA0}" srcId="{DAAC6FAD-6B7F-4621-8FA5-333A40615269}" destId="{F5849B15-3ECB-438A-AD6C-AF6E520F5D2D}" srcOrd="3" destOrd="0" parTransId="{2BB2EFB1-B809-40FF-B058-CAD022D092EC}" sibTransId="{716F8646-35CE-4C84-853A-C457FAD81941}"/>
    <dgm:cxn modelId="{0BDE2820-1C22-428F-A0FD-EBA33067D459}" srcId="{A1ACED6D-639A-48BD-916F-DCC1641A04C1}" destId="{DAAC6FAD-6B7F-4621-8FA5-333A40615269}" srcOrd="1" destOrd="0" parTransId="{8342A23C-A2CE-4F52-94D6-56EA7A341DC8}" sibTransId="{5A3B187A-34F2-46A1-B19D-227342A7393C}"/>
    <dgm:cxn modelId="{BB4CE724-AB93-46E0-9FBF-F940771C4C46}" type="presOf" srcId="{4E229CC0-DF66-4C0C-AC9B-D87ECD8DC07D}" destId="{138F6215-840E-416D-B1CD-397CABEE350D}" srcOrd="0" destOrd="0" presId="urn:microsoft.com/office/officeart/2005/8/layout/hList1"/>
    <dgm:cxn modelId="{43CF3964-E861-4AFD-8F91-8C98A434D843}" srcId="{2688D616-56C7-4AB0-BAE8-B0DF5FD0A2B7}" destId="{C0885B2A-2FC9-4ABA-8EA0-C402BC0E4A94}" srcOrd="2" destOrd="0" parTransId="{DFD2A314-E437-4586-9CDC-F9F967A6D78B}" sibTransId="{0FB7AA0C-CF87-46F2-973A-A6678D63A66E}"/>
    <dgm:cxn modelId="{C9D8CD4D-6ECC-4580-B4AA-B210042A0FFE}" type="presOf" srcId="{9CAA86E7-E642-4B62-A066-DACC4C560880}" destId="{138F6215-840E-416D-B1CD-397CABEE350D}" srcOrd="0" destOrd="1" presId="urn:microsoft.com/office/officeart/2005/8/layout/hList1"/>
    <dgm:cxn modelId="{2255B77D-8129-4799-B209-4405831C4FC1}" type="presOf" srcId="{5A2CD401-EC87-4021-AAD2-D339E2C526D1}" destId="{8EC4815A-2863-413F-A434-44E6EF909DB5}" srcOrd="0" destOrd="1" presId="urn:microsoft.com/office/officeart/2005/8/layout/hList1"/>
    <dgm:cxn modelId="{A6809E81-A689-47D6-9CD6-3550E2256353}" srcId="{2688D616-56C7-4AB0-BAE8-B0DF5FD0A2B7}" destId="{F30B3708-45D9-4862-9C64-0E69FD4EAAC6}" srcOrd="0" destOrd="0" parTransId="{0452957C-2C86-45D4-9D60-F8E6ECBF50EF}" sibTransId="{02DD8D98-533D-4FA3-80BB-16D5EC5A4BC8}"/>
    <dgm:cxn modelId="{2D529E86-F34E-45C2-A975-A2A7FA840864}" type="presOf" srcId="{A1ACED6D-639A-48BD-916F-DCC1641A04C1}" destId="{AF5270F8-597C-44BB-A678-FB5FD052F2FB}" srcOrd="0" destOrd="0" presId="urn:microsoft.com/office/officeart/2005/8/layout/hList1"/>
    <dgm:cxn modelId="{531BDD88-2CC7-4A45-AA3E-7CF557A51DC4}" srcId="{DAAC6FAD-6B7F-4621-8FA5-333A40615269}" destId="{4E229CC0-DF66-4C0C-AC9B-D87ECD8DC07D}" srcOrd="0" destOrd="0" parTransId="{27B37657-B7BF-4E64-92F9-60CB7B109D25}" sibTransId="{A2223893-8253-4946-8B31-7A4255EB54C4}"/>
    <dgm:cxn modelId="{83E64B8C-4BC3-49D2-9F8F-61935BF25689}" type="presOf" srcId="{F5849B15-3ECB-438A-AD6C-AF6E520F5D2D}" destId="{138F6215-840E-416D-B1CD-397CABEE350D}" srcOrd="0" destOrd="3" presId="urn:microsoft.com/office/officeart/2005/8/layout/hList1"/>
    <dgm:cxn modelId="{F5AC8B9D-386E-4689-A29C-ED02A55D0857}" type="presOf" srcId="{98231597-048C-4A6B-A709-9F2E89263F51}" destId="{8EC4815A-2863-413F-A434-44E6EF909DB5}" srcOrd="0" destOrd="3" presId="urn:microsoft.com/office/officeart/2005/8/layout/hList1"/>
    <dgm:cxn modelId="{CA507F9F-C11D-4146-A0BC-85EF53F05FE9}" srcId="{2688D616-56C7-4AB0-BAE8-B0DF5FD0A2B7}" destId="{98231597-048C-4A6B-A709-9F2E89263F51}" srcOrd="3" destOrd="0" parTransId="{5E6D59B6-F394-49F9-8CAD-2958EFFD7BD4}" sibTransId="{F0C787C3-8487-42F6-BB55-F1AEF77EF862}"/>
    <dgm:cxn modelId="{DDB4D8A1-91A4-4152-BCDB-C910D124D726}" srcId="{DAAC6FAD-6B7F-4621-8FA5-333A40615269}" destId="{9CAA86E7-E642-4B62-A066-DACC4C560880}" srcOrd="1" destOrd="0" parTransId="{9211D7BA-A998-48DA-A78A-3E9E99475CB5}" sibTransId="{95318190-D77C-4D8B-8D22-996295627EF3}"/>
    <dgm:cxn modelId="{B21350A7-27FF-494D-AA57-D2D2EBA7BF09}" type="presOf" srcId="{F30B3708-45D9-4862-9C64-0E69FD4EAAC6}" destId="{8EC4815A-2863-413F-A434-44E6EF909DB5}" srcOrd="0" destOrd="0" presId="urn:microsoft.com/office/officeart/2005/8/layout/hList1"/>
    <dgm:cxn modelId="{A305B6AE-8FE1-4230-A3DF-6178515868D7}" srcId="{A1ACED6D-639A-48BD-916F-DCC1641A04C1}" destId="{2688D616-56C7-4AB0-BAE8-B0DF5FD0A2B7}" srcOrd="0" destOrd="0" parTransId="{4D686E11-DCDB-4D57-B8AE-B96A6A951006}" sibTransId="{E26645C6-8631-4EAC-8063-1D71FCCCF03A}"/>
    <dgm:cxn modelId="{B366ECBE-A782-474C-A6DF-2EA52FA68F5D}" srcId="{2688D616-56C7-4AB0-BAE8-B0DF5FD0A2B7}" destId="{5A2CD401-EC87-4021-AAD2-D339E2C526D1}" srcOrd="1" destOrd="0" parTransId="{09218A3D-1271-482F-8678-8AFC8E71C574}" sibTransId="{A9F908C4-FFA3-43F3-9415-1C3B5FF7E9DA}"/>
    <dgm:cxn modelId="{A24DC1BF-AEFA-4AD1-B31F-76F98ABD36A0}" type="presOf" srcId="{E6E9824A-22A0-4AD4-9783-F2A239C45C41}" destId="{138F6215-840E-416D-B1CD-397CABEE350D}" srcOrd="0" destOrd="2" presId="urn:microsoft.com/office/officeart/2005/8/layout/hList1"/>
    <dgm:cxn modelId="{22AC62C6-83DA-4DB3-B2DD-3488A7FFDCBE}" type="presOf" srcId="{DAAC6FAD-6B7F-4621-8FA5-333A40615269}" destId="{0FB3066D-4AF0-4E7F-B411-A31E961C4E2E}" srcOrd="0" destOrd="0" presId="urn:microsoft.com/office/officeart/2005/8/layout/hList1"/>
    <dgm:cxn modelId="{C5CC11D5-5413-4774-92E2-82F41C2F50B2}" type="presOf" srcId="{2688D616-56C7-4AB0-BAE8-B0DF5FD0A2B7}" destId="{6C169AB8-4C1D-426C-A653-86154652EAEF}" srcOrd="0" destOrd="0" presId="urn:microsoft.com/office/officeart/2005/8/layout/hList1"/>
    <dgm:cxn modelId="{EABC788D-F428-4712-9C7E-BC16C4B4D2BB}" type="presParOf" srcId="{AF5270F8-597C-44BB-A678-FB5FD052F2FB}" destId="{06F098F3-422A-4AB1-A4D2-8E6B5B084FB6}" srcOrd="0" destOrd="0" presId="urn:microsoft.com/office/officeart/2005/8/layout/hList1"/>
    <dgm:cxn modelId="{7308CD25-FA0A-4EBF-B239-81AC27CF7A7B}" type="presParOf" srcId="{06F098F3-422A-4AB1-A4D2-8E6B5B084FB6}" destId="{6C169AB8-4C1D-426C-A653-86154652EAEF}" srcOrd="0" destOrd="0" presId="urn:microsoft.com/office/officeart/2005/8/layout/hList1"/>
    <dgm:cxn modelId="{B3619475-8F55-40E5-A783-2059EAA65042}" type="presParOf" srcId="{06F098F3-422A-4AB1-A4D2-8E6B5B084FB6}" destId="{8EC4815A-2863-413F-A434-44E6EF909DB5}" srcOrd="1" destOrd="0" presId="urn:microsoft.com/office/officeart/2005/8/layout/hList1"/>
    <dgm:cxn modelId="{707230B4-F1C5-4BC6-8E48-53D4B3B58933}" type="presParOf" srcId="{AF5270F8-597C-44BB-A678-FB5FD052F2FB}" destId="{AAA792BE-C0E7-4E83-870D-3FF57445E67E}" srcOrd="1" destOrd="0" presId="urn:microsoft.com/office/officeart/2005/8/layout/hList1"/>
    <dgm:cxn modelId="{EE8B5805-FBA4-4C65-9FBF-D0872F8366C7}" type="presParOf" srcId="{AF5270F8-597C-44BB-A678-FB5FD052F2FB}" destId="{6915D76F-48BA-43D1-A00F-890C320DBB60}" srcOrd="2" destOrd="0" presId="urn:microsoft.com/office/officeart/2005/8/layout/hList1"/>
    <dgm:cxn modelId="{D69B032A-8375-444A-B756-1D7A2EF8AB87}" type="presParOf" srcId="{6915D76F-48BA-43D1-A00F-890C320DBB60}" destId="{0FB3066D-4AF0-4E7F-B411-A31E961C4E2E}" srcOrd="0" destOrd="0" presId="urn:microsoft.com/office/officeart/2005/8/layout/hList1"/>
    <dgm:cxn modelId="{A3A5F385-3C13-4F86-8847-4D0B0C9C8904}" type="presParOf" srcId="{6915D76F-48BA-43D1-A00F-890C320DBB60}" destId="{138F6215-840E-416D-B1CD-397CABEE35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CED6D-639A-48BD-916F-DCC1641A04C1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688D616-56C7-4AB0-BAE8-B0DF5FD0A2B7}">
      <dgm:prSet phldrT="[Text]"/>
      <dgm:spPr/>
      <dgm:t>
        <a:bodyPr/>
        <a:lstStyle/>
        <a:p>
          <a:r>
            <a:rPr lang="de-DE" dirty="0"/>
            <a:t>Eingliederungshilfe</a:t>
          </a:r>
        </a:p>
      </dgm:t>
    </dgm:pt>
    <dgm:pt modelId="{4D686E11-DCDB-4D57-B8AE-B96A6A951006}" type="parTrans" cxnId="{A305B6AE-8FE1-4230-A3DF-6178515868D7}">
      <dgm:prSet/>
      <dgm:spPr/>
      <dgm:t>
        <a:bodyPr/>
        <a:lstStyle/>
        <a:p>
          <a:endParaRPr lang="de-DE"/>
        </a:p>
      </dgm:t>
    </dgm:pt>
    <dgm:pt modelId="{E26645C6-8631-4EAC-8063-1D71FCCCF03A}" type="sibTrans" cxnId="{A305B6AE-8FE1-4230-A3DF-6178515868D7}">
      <dgm:prSet/>
      <dgm:spPr/>
      <dgm:t>
        <a:bodyPr/>
        <a:lstStyle/>
        <a:p>
          <a:endParaRPr lang="de-DE"/>
        </a:p>
      </dgm:t>
    </dgm:pt>
    <dgm:pt modelId="{F30B3708-45D9-4862-9C64-0E69FD4EAAC6}">
      <dgm:prSet phldrT="[Text]"/>
      <dgm:spPr/>
      <dgm:t>
        <a:bodyPr/>
        <a:lstStyle/>
        <a:p>
          <a:r>
            <a:rPr lang="de-DE" dirty="0"/>
            <a:t>Frühe Infos </a:t>
          </a:r>
        </a:p>
      </dgm:t>
    </dgm:pt>
    <dgm:pt modelId="{0452957C-2C86-45D4-9D60-F8E6ECBF50EF}" type="parTrans" cxnId="{A6809E81-A689-47D6-9CD6-3550E2256353}">
      <dgm:prSet/>
      <dgm:spPr/>
      <dgm:t>
        <a:bodyPr/>
        <a:lstStyle/>
        <a:p>
          <a:endParaRPr lang="de-DE"/>
        </a:p>
      </dgm:t>
    </dgm:pt>
    <dgm:pt modelId="{02DD8D98-533D-4FA3-80BB-16D5EC5A4BC8}" type="sibTrans" cxnId="{A6809E81-A689-47D6-9CD6-3550E2256353}">
      <dgm:prSet/>
      <dgm:spPr/>
      <dgm:t>
        <a:bodyPr/>
        <a:lstStyle/>
        <a:p>
          <a:endParaRPr lang="de-DE"/>
        </a:p>
      </dgm:t>
    </dgm:pt>
    <dgm:pt modelId="{DAAC6FAD-6B7F-4621-8FA5-333A40615269}">
      <dgm:prSet phldrT="[Text]"/>
      <dgm:spPr/>
      <dgm:t>
        <a:bodyPr/>
        <a:lstStyle/>
        <a:p>
          <a:r>
            <a:rPr lang="de-DE" dirty="0"/>
            <a:t>Leistungserbringende</a:t>
          </a:r>
        </a:p>
      </dgm:t>
    </dgm:pt>
    <dgm:pt modelId="{8342A23C-A2CE-4F52-94D6-56EA7A341DC8}" type="parTrans" cxnId="{0BDE2820-1C22-428F-A0FD-EBA33067D459}">
      <dgm:prSet/>
      <dgm:spPr/>
      <dgm:t>
        <a:bodyPr/>
        <a:lstStyle/>
        <a:p>
          <a:endParaRPr lang="de-DE"/>
        </a:p>
      </dgm:t>
    </dgm:pt>
    <dgm:pt modelId="{5A3B187A-34F2-46A1-B19D-227342A7393C}" type="sibTrans" cxnId="{0BDE2820-1C22-428F-A0FD-EBA33067D459}">
      <dgm:prSet/>
      <dgm:spPr/>
      <dgm:t>
        <a:bodyPr/>
        <a:lstStyle/>
        <a:p>
          <a:endParaRPr lang="de-DE"/>
        </a:p>
      </dgm:t>
    </dgm:pt>
    <dgm:pt modelId="{4E229CC0-DF66-4C0C-AC9B-D87ECD8DC07D}">
      <dgm:prSet phldrT="[Text]"/>
      <dgm:spPr/>
      <dgm:t>
        <a:bodyPr/>
        <a:lstStyle/>
        <a:p>
          <a:r>
            <a:rPr lang="de-DE" dirty="0"/>
            <a:t>Ansprechpartner*in</a:t>
          </a:r>
        </a:p>
      </dgm:t>
    </dgm:pt>
    <dgm:pt modelId="{27B37657-B7BF-4E64-92F9-60CB7B109D25}" type="parTrans" cxnId="{531BDD88-2CC7-4A45-AA3E-7CF557A51DC4}">
      <dgm:prSet/>
      <dgm:spPr/>
      <dgm:t>
        <a:bodyPr/>
        <a:lstStyle/>
        <a:p>
          <a:endParaRPr lang="de-DE"/>
        </a:p>
      </dgm:t>
    </dgm:pt>
    <dgm:pt modelId="{A2223893-8253-4946-8B31-7A4255EB54C4}" type="sibTrans" cxnId="{531BDD88-2CC7-4A45-AA3E-7CF557A51DC4}">
      <dgm:prSet/>
      <dgm:spPr/>
      <dgm:t>
        <a:bodyPr/>
        <a:lstStyle/>
        <a:p>
          <a:endParaRPr lang="de-DE"/>
        </a:p>
      </dgm:t>
    </dgm:pt>
    <dgm:pt modelId="{420D9F7F-DE5C-476E-9141-F38BAA2EC3AE}">
      <dgm:prSet phldrT="[Text]"/>
      <dgm:spPr/>
      <dgm:t>
        <a:bodyPr/>
        <a:lstStyle/>
        <a:p>
          <a:r>
            <a:rPr lang="de-DE" dirty="0"/>
            <a:t>Updates</a:t>
          </a:r>
        </a:p>
      </dgm:t>
    </dgm:pt>
    <dgm:pt modelId="{57A95D1F-B3C0-41F7-921F-AB6E3A9D6D24}" type="parTrans" cxnId="{644127DA-81B6-4CF7-816B-467BC6276D26}">
      <dgm:prSet/>
      <dgm:spPr/>
      <dgm:t>
        <a:bodyPr/>
        <a:lstStyle/>
        <a:p>
          <a:endParaRPr lang="de-DE"/>
        </a:p>
      </dgm:t>
    </dgm:pt>
    <dgm:pt modelId="{20A44E25-81C7-450A-9519-8418FC86FF8F}" type="sibTrans" cxnId="{644127DA-81B6-4CF7-816B-467BC6276D26}">
      <dgm:prSet/>
      <dgm:spPr/>
      <dgm:t>
        <a:bodyPr/>
        <a:lstStyle/>
        <a:p>
          <a:endParaRPr lang="de-DE"/>
        </a:p>
      </dgm:t>
    </dgm:pt>
    <dgm:pt modelId="{1638E526-A5C2-4C4F-96F8-DA160FC1EA03}">
      <dgm:prSet phldrT="[Text]"/>
      <dgm:spPr/>
      <dgm:t>
        <a:bodyPr/>
        <a:lstStyle/>
        <a:p>
          <a:r>
            <a:rPr lang="de-DE" dirty="0"/>
            <a:t>Überblick über Bedarfe</a:t>
          </a:r>
        </a:p>
      </dgm:t>
    </dgm:pt>
    <dgm:pt modelId="{AF2FB5E1-472B-43AC-9B3C-8ADFAC765104}" type="parTrans" cxnId="{8C126E4E-9B0B-4650-8F2A-B4B24ED9B2AD}">
      <dgm:prSet/>
      <dgm:spPr/>
      <dgm:t>
        <a:bodyPr/>
        <a:lstStyle/>
        <a:p>
          <a:endParaRPr lang="de-DE"/>
        </a:p>
      </dgm:t>
    </dgm:pt>
    <dgm:pt modelId="{8D3DF332-CD24-4C3B-A3CF-A2DAF83EDB4B}" type="sibTrans" cxnId="{8C126E4E-9B0B-4650-8F2A-B4B24ED9B2AD}">
      <dgm:prSet/>
      <dgm:spPr/>
      <dgm:t>
        <a:bodyPr/>
        <a:lstStyle/>
        <a:p>
          <a:endParaRPr lang="de-DE"/>
        </a:p>
      </dgm:t>
    </dgm:pt>
    <dgm:pt modelId="{D06E5386-B81A-4C86-8A65-ECAFEFC9BF64}">
      <dgm:prSet phldrT="[Text]"/>
      <dgm:spPr/>
      <dgm:t>
        <a:bodyPr/>
        <a:lstStyle/>
        <a:p>
          <a:r>
            <a:rPr lang="de-DE" dirty="0"/>
            <a:t>Was wurde tatsächlich gemacht</a:t>
          </a:r>
        </a:p>
      </dgm:t>
    </dgm:pt>
    <dgm:pt modelId="{E72D8C4F-A3B5-404C-A78F-065539D02973}" type="parTrans" cxnId="{C25B91A6-E0D0-42D4-98BB-E87D16184A1E}">
      <dgm:prSet/>
      <dgm:spPr/>
      <dgm:t>
        <a:bodyPr/>
        <a:lstStyle/>
        <a:p>
          <a:endParaRPr lang="de-DE"/>
        </a:p>
      </dgm:t>
    </dgm:pt>
    <dgm:pt modelId="{A9A05F2D-8A73-4F4A-B7D2-90729F5A7ED2}" type="sibTrans" cxnId="{C25B91A6-E0D0-42D4-98BB-E87D16184A1E}">
      <dgm:prSet/>
      <dgm:spPr/>
      <dgm:t>
        <a:bodyPr/>
        <a:lstStyle/>
        <a:p>
          <a:endParaRPr lang="de-DE"/>
        </a:p>
      </dgm:t>
    </dgm:pt>
    <dgm:pt modelId="{D0BE5EA3-E7CA-433F-822A-46F5F687D329}">
      <dgm:prSet phldrT="[Text]"/>
      <dgm:spPr/>
      <dgm:t>
        <a:bodyPr/>
        <a:lstStyle/>
        <a:p>
          <a:r>
            <a:rPr lang="de-DE" dirty="0"/>
            <a:t>Sicherheit</a:t>
          </a:r>
        </a:p>
      </dgm:t>
    </dgm:pt>
    <dgm:pt modelId="{02E0047E-EF55-410D-B26A-DFD9C0318ED4}" type="parTrans" cxnId="{3EA4239B-2EF9-496F-A00D-463BB822A453}">
      <dgm:prSet/>
      <dgm:spPr/>
      <dgm:t>
        <a:bodyPr/>
        <a:lstStyle/>
        <a:p>
          <a:endParaRPr lang="de-DE"/>
        </a:p>
      </dgm:t>
    </dgm:pt>
    <dgm:pt modelId="{1AB13DDA-2326-4E0B-8331-CC9C77F6F846}" type="sibTrans" cxnId="{3EA4239B-2EF9-496F-A00D-463BB822A453}">
      <dgm:prSet/>
      <dgm:spPr/>
      <dgm:t>
        <a:bodyPr/>
        <a:lstStyle/>
        <a:p>
          <a:endParaRPr lang="de-DE"/>
        </a:p>
      </dgm:t>
    </dgm:pt>
    <dgm:pt modelId="{FA400224-4E71-4D85-9233-DBABF6B50D80}">
      <dgm:prSet phldrT="[Text]"/>
      <dgm:spPr/>
      <dgm:t>
        <a:bodyPr/>
        <a:lstStyle/>
        <a:p>
          <a:r>
            <a:rPr lang="de-DE" dirty="0"/>
            <a:t>Möglichkeiten der Absprache</a:t>
          </a:r>
        </a:p>
      </dgm:t>
    </dgm:pt>
    <dgm:pt modelId="{091C403E-60B6-408E-9B09-EECD9236FB13}" type="parTrans" cxnId="{D8DBD4D4-020B-4919-BA9F-200AEDD4FC49}">
      <dgm:prSet/>
      <dgm:spPr/>
      <dgm:t>
        <a:bodyPr/>
        <a:lstStyle/>
        <a:p>
          <a:endParaRPr lang="de-DE"/>
        </a:p>
      </dgm:t>
    </dgm:pt>
    <dgm:pt modelId="{91C6955E-C246-4A99-9D48-99E60CD76993}" type="sibTrans" cxnId="{D8DBD4D4-020B-4919-BA9F-200AEDD4FC49}">
      <dgm:prSet/>
      <dgm:spPr/>
      <dgm:t>
        <a:bodyPr/>
        <a:lstStyle/>
        <a:p>
          <a:endParaRPr lang="de-DE"/>
        </a:p>
      </dgm:t>
    </dgm:pt>
    <dgm:pt modelId="{AF5270F8-597C-44BB-A678-FB5FD052F2FB}" type="pres">
      <dgm:prSet presAssocID="{A1ACED6D-639A-48BD-916F-DCC1641A04C1}" presName="Name0" presStyleCnt="0">
        <dgm:presLayoutVars>
          <dgm:dir/>
          <dgm:animLvl val="lvl"/>
          <dgm:resizeHandles val="exact"/>
        </dgm:presLayoutVars>
      </dgm:prSet>
      <dgm:spPr/>
    </dgm:pt>
    <dgm:pt modelId="{06F098F3-422A-4AB1-A4D2-8E6B5B084FB6}" type="pres">
      <dgm:prSet presAssocID="{2688D616-56C7-4AB0-BAE8-B0DF5FD0A2B7}" presName="composite" presStyleCnt="0"/>
      <dgm:spPr/>
    </dgm:pt>
    <dgm:pt modelId="{6C169AB8-4C1D-426C-A653-86154652EAEF}" type="pres">
      <dgm:prSet presAssocID="{2688D616-56C7-4AB0-BAE8-B0DF5FD0A2B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C4815A-2863-413F-A434-44E6EF909DB5}" type="pres">
      <dgm:prSet presAssocID="{2688D616-56C7-4AB0-BAE8-B0DF5FD0A2B7}" presName="desTx" presStyleLbl="alignAccFollowNode1" presStyleIdx="0" presStyleCnt="2">
        <dgm:presLayoutVars>
          <dgm:bulletEnabled val="1"/>
        </dgm:presLayoutVars>
      </dgm:prSet>
      <dgm:spPr/>
    </dgm:pt>
    <dgm:pt modelId="{AAA792BE-C0E7-4E83-870D-3FF57445E67E}" type="pres">
      <dgm:prSet presAssocID="{E26645C6-8631-4EAC-8063-1D71FCCCF03A}" presName="space" presStyleCnt="0"/>
      <dgm:spPr/>
    </dgm:pt>
    <dgm:pt modelId="{6915D76F-48BA-43D1-A00F-890C320DBB60}" type="pres">
      <dgm:prSet presAssocID="{DAAC6FAD-6B7F-4621-8FA5-333A40615269}" presName="composite" presStyleCnt="0"/>
      <dgm:spPr/>
    </dgm:pt>
    <dgm:pt modelId="{0FB3066D-4AF0-4E7F-B411-A31E961C4E2E}" type="pres">
      <dgm:prSet presAssocID="{DAAC6FAD-6B7F-4621-8FA5-333A4061526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38F6215-840E-416D-B1CD-397CABEE350D}" type="pres">
      <dgm:prSet presAssocID="{DAAC6FAD-6B7F-4621-8FA5-333A4061526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CBDEB06-2806-45E3-852B-83A09DE6444F}" type="presOf" srcId="{420D9F7F-DE5C-476E-9141-F38BAA2EC3AE}" destId="{8EC4815A-2863-413F-A434-44E6EF909DB5}" srcOrd="0" destOrd="1" presId="urn:microsoft.com/office/officeart/2005/8/layout/hList1"/>
    <dgm:cxn modelId="{0BDE2820-1C22-428F-A0FD-EBA33067D459}" srcId="{A1ACED6D-639A-48BD-916F-DCC1641A04C1}" destId="{DAAC6FAD-6B7F-4621-8FA5-333A40615269}" srcOrd="1" destOrd="0" parTransId="{8342A23C-A2CE-4F52-94D6-56EA7A341DC8}" sibTransId="{5A3B187A-34F2-46A1-B19D-227342A7393C}"/>
    <dgm:cxn modelId="{BB4CE724-AB93-46E0-9FBF-F940771C4C46}" type="presOf" srcId="{4E229CC0-DF66-4C0C-AC9B-D87ECD8DC07D}" destId="{138F6215-840E-416D-B1CD-397CABEE350D}" srcOrd="0" destOrd="0" presId="urn:microsoft.com/office/officeart/2005/8/layout/hList1"/>
    <dgm:cxn modelId="{2EF8DC69-CC4D-4BB3-A967-B800BF071AF1}" type="presOf" srcId="{D0BE5EA3-E7CA-433F-822A-46F5F687D329}" destId="{138F6215-840E-416D-B1CD-397CABEE350D}" srcOrd="0" destOrd="1" presId="urn:microsoft.com/office/officeart/2005/8/layout/hList1"/>
    <dgm:cxn modelId="{8C126E4E-9B0B-4650-8F2A-B4B24ED9B2AD}" srcId="{2688D616-56C7-4AB0-BAE8-B0DF5FD0A2B7}" destId="{1638E526-A5C2-4C4F-96F8-DA160FC1EA03}" srcOrd="2" destOrd="0" parTransId="{AF2FB5E1-472B-43AC-9B3C-8ADFAC765104}" sibTransId="{8D3DF332-CD24-4C3B-A3CF-A2DAF83EDB4B}"/>
    <dgm:cxn modelId="{8C779B7B-48C2-4DFF-B848-D41130F4E2A1}" type="presOf" srcId="{1638E526-A5C2-4C4F-96F8-DA160FC1EA03}" destId="{8EC4815A-2863-413F-A434-44E6EF909DB5}" srcOrd="0" destOrd="2" presId="urn:microsoft.com/office/officeart/2005/8/layout/hList1"/>
    <dgm:cxn modelId="{A6809E81-A689-47D6-9CD6-3550E2256353}" srcId="{2688D616-56C7-4AB0-BAE8-B0DF5FD0A2B7}" destId="{F30B3708-45D9-4862-9C64-0E69FD4EAAC6}" srcOrd="0" destOrd="0" parTransId="{0452957C-2C86-45D4-9D60-F8E6ECBF50EF}" sibTransId="{02DD8D98-533D-4FA3-80BB-16D5EC5A4BC8}"/>
    <dgm:cxn modelId="{2D529E86-F34E-45C2-A975-A2A7FA840864}" type="presOf" srcId="{A1ACED6D-639A-48BD-916F-DCC1641A04C1}" destId="{AF5270F8-597C-44BB-A678-FB5FD052F2FB}" srcOrd="0" destOrd="0" presId="urn:microsoft.com/office/officeart/2005/8/layout/hList1"/>
    <dgm:cxn modelId="{531BDD88-2CC7-4A45-AA3E-7CF557A51DC4}" srcId="{DAAC6FAD-6B7F-4621-8FA5-333A40615269}" destId="{4E229CC0-DF66-4C0C-AC9B-D87ECD8DC07D}" srcOrd="0" destOrd="0" parTransId="{27B37657-B7BF-4E64-92F9-60CB7B109D25}" sibTransId="{A2223893-8253-4946-8B31-7A4255EB54C4}"/>
    <dgm:cxn modelId="{3EA4239B-2EF9-496F-A00D-463BB822A453}" srcId="{DAAC6FAD-6B7F-4621-8FA5-333A40615269}" destId="{D0BE5EA3-E7CA-433F-822A-46F5F687D329}" srcOrd="1" destOrd="0" parTransId="{02E0047E-EF55-410D-B26A-DFD9C0318ED4}" sibTransId="{1AB13DDA-2326-4E0B-8331-CC9C77F6F846}"/>
    <dgm:cxn modelId="{F410489B-D0EC-4772-9540-4742DCA51F0C}" type="presOf" srcId="{D06E5386-B81A-4C86-8A65-ECAFEFC9BF64}" destId="{8EC4815A-2863-413F-A434-44E6EF909DB5}" srcOrd="0" destOrd="3" presId="urn:microsoft.com/office/officeart/2005/8/layout/hList1"/>
    <dgm:cxn modelId="{C25B91A6-E0D0-42D4-98BB-E87D16184A1E}" srcId="{2688D616-56C7-4AB0-BAE8-B0DF5FD0A2B7}" destId="{D06E5386-B81A-4C86-8A65-ECAFEFC9BF64}" srcOrd="3" destOrd="0" parTransId="{E72D8C4F-A3B5-404C-A78F-065539D02973}" sibTransId="{A9A05F2D-8A73-4F4A-B7D2-90729F5A7ED2}"/>
    <dgm:cxn modelId="{B21350A7-27FF-494D-AA57-D2D2EBA7BF09}" type="presOf" srcId="{F30B3708-45D9-4862-9C64-0E69FD4EAAC6}" destId="{8EC4815A-2863-413F-A434-44E6EF909DB5}" srcOrd="0" destOrd="0" presId="urn:microsoft.com/office/officeart/2005/8/layout/hList1"/>
    <dgm:cxn modelId="{A305B6AE-8FE1-4230-A3DF-6178515868D7}" srcId="{A1ACED6D-639A-48BD-916F-DCC1641A04C1}" destId="{2688D616-56C7-4AB0-BAE8-B0DF5FD0A2B7}" srcOrd="0" destOrd="0" parTransId="{4D686E11-DCDB-4D57-B8AE-B96A6A951006}" sibTransId="{E26645C6-8631-4EAC-8063-1D71FCCCF03A}"/>
    <dgm:cxn modelId="{22AC62C6-83DA-4DB3-B2DD-3488A7FFDCBE}" type="presOf" srcId="{DAAC6FAD-6B7F-4621-8FA5-333A40615269}" destId="{0FB3066D-4AF0-4E7F-B411-A31E961C4E2E}" srcOrd="0" destOrd="0" presId="urn:microsoft.com/office/officeart/2005/8/layout/hList1"/>
    <dgm:cxn modelId="{D8DBD4D4-020B-4919-BA9F-200AEDD4FC49}" srcId="{DAAC6FAD-6B7F-4621-8FA5-333A40615269}" destId="{FA400224-4E71-4D85-9233-DBABF6B50D80}" srcOrd="2" destOrd="0" parTransId="{091C403E-60B6-408E-9B09-EECD9236FB13}" sibTransId="{91C6955E-C246-4A99-9D48-99E60CD76993}"/>
    <dgm:cxn modelId="{C5CC11D5-5413-4774-92E2-82F41C2F50B2}" type="presOf" srcId="{2688D616-56C7-4AB0-BAE8-B0DF5FD0A2B7}" destId="{6C169AB8-4C1D-426C-A653-86154652EAEF}" srcOrd="0" destOrd="0" presId="urn:microsoft.com/office/officeart/2005/8/layout/hList1"/>
    <dgm:cxn modelId="{644127DA-81B6-4CF7-816B-467BC6276D26}" srcId="{2688D616-56C7-4AB0-BAE8-B0DF5FD0A2B7}" destId="{420D9F7F-DE5C-476E-9141-F38BAA2EC3AE}" srcOrd="1" destOrd="0" parTransId="{57A95D1F-B3C0-41F7-921F-AB6E3A9D6D24}" sibTransId="{20A44E25-81C7-450A-9519-8418FC86FF8F}"/>
    <dgm:cxn modelId="{4D23B5E9-C79E-4DA8-93F6-0545D1117527}" type="presOf" srcId="{FA400224-4E71-4D85-9233-DBABF6B50D80}" destId="{138F6215-840E-416D-B1CD-397CABEE350D}" srcOrd="0" destOrd="2" presId="urn:microsoft.com/office/officeart/2005/8/layout/hList1"/>
    <dgm:cxn modelId="{EABC788D-F428-4712-9C7E-BC16C4B4D2BB}" type="presParOf" srcId="{AF5270F8-597C-44BB-A678-FB5FD052F2FB}" destId="{06F098F3-422A-4AB1-A4D2-8E6B5B084FB6}" srcOrd="0" destOrd="0" presId="urn:microsoft.com/office/officeart/2005/8/layout/hList1"/>
    <dgm:cxn modelId="{7308CD25-FA0A-4EBF-B239-81AC27CF7A7B}" type="presParOf" srcId="{06F098F3-422A-4AB1-A4D2-8E6B5B084FB6}" destId="{6C169AB8-4C1D-426C-A653-86154652EAEF}" srcOrd="0" destOrd="0" presId="urn:microsoft.com/office/officeart/2005/8/layout/hList1"/>
    <dgm:cxn modelId="{B3619475-8F55-40E5-A783-2059EAA65042}" type="presParOf" srcId="{06F098F3-422A-4AB1-A4D2-8E6B5B084FB6}" destId="{8EC4815A-2863-413F-A434-44E6EF909DB5}" srcOrd="1" destOrd="0" presId="urn:microsoft.com/office/officeart/2005/8/layout/hList1"/>
    <dgm:cxn modelId="{707230B4-F1C5-4BC6-8E48-53D4B3B58933}" type="presParOf" srcId="{AF5270F8-597C-44BB-A678-FB5FD052F2FB}" destId="{AAA792BE-C0E7-4E83-870D-3FF57445E67E}" srcOrd="1" destOrd="0" presId="urn:microsoft.com/office/officeart/2005/8/layout/hList1"/>
    <dgm:cxn modelId="{EE8B5805-FBA4-4C65-9FBF-D0872F8366C7}" type="presParOf" srcId="{AF5270F8-597C-44BB-A678-FB5FD052F2FB}" destId="{6915D76F-48BA-43D1-A00F-890C320DBB60}" srcOrd="2" destOrd="0" presId="urn:microsoft.com/office/officeart/2005/8/layout/hList1"/>
    <dgm:cxn modelId="{D69B032A-8375-444A-B756-1D7A2EF8AB87}" type="presParOf" srcId="{6915D76F-48BA-43D1-A00F-890C320DBB60}" destId="{0FB3066D-4AF0-4E7F-B411-A31E961C4E2E}" srcOrd="0" destOrd="0" presId="urn:microsoft.com/office/officeart/2005/8/layout/hList1"/>
    <dgm:cxn modelId="{A3A5F385-3C13-4F86-8847-4D0B0C9C8904}" type="presParOf" srcId="{6915D76F-48BA-43D1-A00F-890C320DBB60}" destId="{138F6215-840E-416D-B1CD-397CABEE35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69AB8-4C1D-426C-A653-86154652EAEF}">
      <dsp:nvSpPr>
        <dsp:cNvPr id="0" name=""/>
        <dsp:cNvSpPr/>
      </dsp:nvSpPr>
      <dsp:spPr>
        <a:xfrm>
          <a:off x="3414" y="82682"/>
          <a:ext cx="3329572" cy="691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Verständigung</a:t>
          </a:r>
        </a:p>
      </dsp:txBody>
      <dsp:txXfrm>
        <a:off x="3414" y="82682"/>
        <a:ext cx="3329572" cy="691200"/>
      </dsp:txXfrm>
    </dsp:sp>
    <dsp:sp modelId="{8EC4815A-2863-413F-A434-44E6EF909DB5}">
      <dsp:nvSpPr>
        <dsp:cNvPr id="0" name=""/>
        <dsp:cNvSpPr/>
      </dsp:nvSpPr>
      <dsp:spPr>
        <a:xfrm>
          <a:off x="3414" y="773882"/>
          <a:ext cx="3329572" cy="2832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Auf gleicher Ebene kommunizieren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Interessen erörtern und mit eigenen abgleichen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Alte Denkmuster aufbrechen</a:t>
          </a:r>
        </a:p>
      </dsp:txBody>
      <dsp:txXfrm>
        <a:off x="3414" y="773882"/>
        <a:ext cx="3329572" cy="2832840"/>
      </dsp:txXfrm>
    </dsp:sp>
    <dsp:sp modelId="{0FB3066D-4AF0-4E7F-B411-A31E961C4E2E}">
      <dsp:nvSpPr>
        <dsp:cNvPr id="0" name=""/>
        <dsp:cNvSpPr/>
      </dsp:nvSpPr>
      <dsp:spPr>
        <a:xfrm>
          <a:off x="3799128" y="82682"/>
          <a:ext cx="3329572" cy="691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Macht</a:t>
          </a:r>
        </a:p>
      </dsp:txBody>
      <dsp:txXfrm>
        <a:off x="3799128" y="82682"/>
        <a:ext cx="3329572" cy="691200"/>
      </dsp:txXfrm>
    </dsp:sp>
    <dsp:sp modelId="{138F6215-840E-416D-B1CD-397CABEE350D}">
      <dsp:nvSpPr>
        <dsp:cNvPr id="0" name=""/>
        <dsp:cNvSpPr/>
      </dsp:nvSpPr>
      <dsp:spPr>
        <a:xfrm>
          <a:off x="3799128" y="773882"/>
          <a:ext cx="3329572" cy="2832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Vorhandene Blockaden aufbrechen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Einfluss der führenden Person abhängig von der Relevanz der Handlung für das Gegenüber</a:t>
          </a:r>
        </a:p>
      </dsp:txBody>
      <dsp:txXfrm>
        <a:off x="3799128" y="773882"/>
        <a:ext cx="3329572" cy="2832840"/>
      </dsp:txXfrm>
    </dsp:sp>
    <dsp:sp modelId="{139A6FFF-F08B-4D69-93DC-813AB4278DAA}">
      <dsp:nvSpPr>
        <dsp:cNvPr id="0" name=""/>
        <dsp:cNvSpPr/>
      </dsp:nvSpPr>
      <dsp:spPr>
        <a:xfrm>
          <a:off x="7594841" y="82682"/>
          <a:ext cx="3329572" cy="691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Vertrauen</a:t>
          </a:r>
        </a:p>
      </dsp:txBody>
      <dsp:txXfrm>
        <a:off x="7594841" y="82682"/>
        <a:ext cx="3329572" cy="691200"/>
      </dsp:txXfrm>
    </dsp:sp>
    <dsp:sp modelId="{42E7A4FA-B55A-460B-A479-50A6BE838BEE}">
      <dsp:nvSpPr>
        <dsp:cNvPr id="0" name=""/>
        <dsp:cNvSpPr/>
      </dsp:nvSpPr>
      <dsp:spPr>
        <a:xfrm>
          <a:off x="7594841" y="773882"/>
          <a:ext cx="3329572" cy="2832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Vertrauen beruht auf Gegenseitigkeit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Bedarf Vertrauensvorschüsse</a:t>
          </a:r>
        </a:p>
      </dsp:txBody>
      <dsp:txXfrm>
        <a:off x="7594841" y="773882"/>
        <a:ext cx="3329572" cy="2832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69AB8-4C1D-426C-A653-86154652EAEF}">
      <dsp:nvSpPr>
        <dsp:cNvPr id="0" name=""/>
        <dsp:cNvSpPr/>
      </dsp:nvSpPr>
      <dsp:spPr>
        <a:xfrm>
          <a:off x="53" y="57783"/>
          <a:ext cx="5106412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Eingliederungshilfe</a:t>
          </a:r>
        </a:p>
      </dsp:txBody>
      <dsp:txXfrm>
        <a:off x="53" y="57783"/>
        <a:ext cx="5106412" cy="633600"/>
      </dsp:txXfrm>
    </dsp:sp>
    <dsp:sp modelId="{8EC4815A-2863-413F-A434-44E6EF909DB5}">
      <dsp:nvSpPr>
        <dsp:cNvPr id="0" name=""/>
        <dsp:cNvSpPr/>
      </dsp:nvSpPr>
      <dsp:spPr>
        <a:xfrm>
          <a:off x="53" y="691383"/>
          <a:ext cx="5106412" cy="294023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Direkte Steuerung über Gesamt- und Teilhabeplan der EGH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/>
            <a:t>Kontrolle durch Bedarfsermittlung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/>
            <a:t>Kontrolle über Berichte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Steuerung in der Gesamtplan- Teilhabeplankonferenz</a:t>
          </a:r>
        </a:p>
      </dsp:txBody>
      <dsp:txXfrm>
        <a:off x="53" y="691383"/>
        <a:ext cx="5106412" cy="2940238"/>
      </dsp:txXfrm>
    </dsp:sp>
    <dsp:sp modelId="{0FB3066D-4AF0-4E7F-B411-A31E961C4E2E}">
      <dsp:nvSpPr>
        <dsp:cNvPr id="0" name=""/>
        <dsp:cNvSpPr/>
      </dsp:nvSpPr>
      <dsp:spPr>
        <a:xfrm>
          <a:off x="5821363" y="57783"/>
          <a:ext cx="5106412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Leistungserbringende</a:t>
          </a:r>
        </a:p>
      </dsp:txBody>
      <dsp:txXfrm>
        <a:off x="5821363" y="57783"/>
        <a:ext cx="5106412" cy="633600"/>
      </dsp:txXfrm>
    </dsp:sp>
    <dsp:sp modelId="{138F6215-840E-416D-B1CD-397CABEE350D}">
      <dsp:nvSpPr>
        <dsp:cNvPr id="0" name=""/>
        <dsp:cNvSpPr/>
      </dsp:nvSpPr>
      <dsp:spPr>
        <a:xfrm>
          <a:off x="5821363" y="691383"/>
          <a:ext cx="5106412" cy="294023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Steuerung der eigenen Leistung über Gesamt- und Teilhabeplan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/>
            <a:t>Steuerung durch Transport von Bedarfen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/>
            <a:t>Steuerung über Dokumentation- und Berichtswesen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Steuerung in der Gesamtplan- Teilhabeplankonferenz</a:t>
          </a:r>
        </a:p>
      </dsp:txBody>
      <dsp:txXfrm>
        <a:off x="5821363" y="691383"/>
        <a:ext cx="5106412" cy="2940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69AB8-4C1D-426C-A653-86154652EAEF}">
      <dsp:nvSpPr>
        <dsp:cNvPr id="0" name=""/>
        <dsp:cNvSpPr/>
      </dsp:nvSpPr>
      <dsp:spPr>
        <a:xfrm>
          <a:off x="53" y="53927"/>
          <a:ext cx="5106412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Eingliederungshilfe</a:t>
          </a:r>
        </a:p>
      </dsp:txBody>
      <dsp:txXfrm>
        <a:off x="53" y="53927"/>
        <a:ext cx="5106412" cy="864000"/>
      </dsp:txXfrm>
    </dsp:sp>
    <dsp:sp modelId="{8EC4815A-2863-413F-A434-44E6EF909DB5}">
      <dsp:nvSpPr>
        <dsp:cNvPr id="0" name=""/>
        <dsp:cNvSpPr/>
      </dsp:nvSpPr>
      <dsp:spPr>
        <a:xfrm>
          <a:off x="53" y="917927"/>
          <a:ext cx="5106412" cy="27175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Frühe Infos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Updates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Überblick über Bedarfe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Was wurde tatsächlich gemacht</a:t>
          </a:r>
        </a:p>
      </dsp:txBody>
      <dsp:txXfrm>
        <a:off x="53" y="917927"/>
        <a:ext cx="5106412" cy="2717550"/>
      </dsp:txXfrm>
    </dsp:sp>
    <dsp:sp modelId="{0FB3066D-4AF0-4E7F-B411-A31E961C4E2E}">
      <dsp:nvSpPr>
        <dsp:cNvPr id="0" name=""/>
        <dsp:cNvSpPr/>
      </dsp:nvSpPr>
      <dsp:spPr>
        <a:xfrm>
          <a:off x="5821363" y="53927"/>
          <a:ext cx="5106412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Leistungserbringende</a:t>
          </a:r>
        </a:p>
      </dsp:txBody>
      <dsp:txXfrm>
        <a:off x="5821363" y="53927"/>
        <a:ext cx="5106412" cy="864000"/>
      </dsp:txXfrm>
    </dsp:sp>
    <dsp:sp modelId="{138F6215-840E-416D-B1CD-397CABEE350D}">
      <dsp:nvSpPr>
        <dsp:cNvPr id="0" name=""/>
        <dsp:cNvSpPr/>
      </dsp:nvSpPr>
      <dsp:spPr>
        <a:xfrm>
          <a:off x="5821363" y="917927"/>
          <a:ext cx="5106412" cy="27175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Ansprechpartner*in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Sicherheit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3000" kern="1200" dirty="0"/>
            <a:t>Möglichkeiten der Absprache</a:t>
          </a:r>
        </a:p>
      </dsp:txBody>
      <dsp:txXfrm>
        <a:off x="5821363" y="917927"/>
        <a:ext cx="5106412" cy="2717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656BA-5177-4DAA-8463-12D9D9633A5E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763E9-EBE7-4676-A5CD-486D66C27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62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763E9-EBE7-4676-A5CD-486D66C274D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779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763E9-EBE7-4676-A5CD-486D66C274D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67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73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58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28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12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445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56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99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99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20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56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E6994-FA3F-470F-8276-7488E4562BFF}" type="datetimeFigureOut">
              <a:rPr lang="de-DE" smtClean="0"/>
              <a:t>07.09.2021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C6A8-4DC3-4C38-8D10-717E8C8623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80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de-DE" sz="4800">
                <a:solidFill>
                  <a:srgbClr val="FFFFFF"/>
                </a:solidFill>
              </a:rPr>
              <a:t>Zusammenspiel Träger/Erbringer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rgbClr val="FFFFFF"/>
                </a:solidFill>
              </a:rPr>
              <a:t>Steuerungs- und Kontrollmechanismen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440DCB7-F07F-432F-B288-E2F459BD00E1}"/>
              </a:ext>
            </a:extLst>
          </p:cNvPr>
          <p:cNvSpPr txBox="1"/>
          <p:nvPr/>
        </p:nvSpPr>
        <p:spPr>
          <a:xfrm>
            <a:off x="9530259" y="5771052"/>
            <a:ext cx="26554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>
                <a:solidFill>
                  <a:schemeClr val="bg1"/>
                </a:solidFill>
              </a:rPr>
              <a:t>Jan Reicherter</a:t>
            </a:r>
          </a:p>
          <a:p>
            <a:pPr algn="r"/>
            <a:r>
              <a:rPr lang="de-DE" sz="1600" dirty="0">
                <a:solidFill>
                  <a:schemeClr val="bg1"/>
                </a:solidFill>
              </a:rPr>
              <a:t>Freier Referent und Fallmanager in der Eingliederungshilfe</a:t>
            </a:r>
          </a:p>
        </p:txBody>
      </p:sp>
    </p:spTree>
    <p:extLst>
      <p:ext uri="{BB962C8B-B14F-4D97-AF65-F5344CB8AC3E}">
        <p14:creationId xmlns:p14="http://schemas.microsoft.com/office/powerpoint/2010/main" val="49365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Wo bewegen wir uns?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11554035-5800-4286-8117-31CEE5507AF5}"/>
              </a:ext>
            </a:extLst>
          </p:cNvPr>
          <p:cNvSpPr txBox="1">
            <a:spLocks/>
          </p:cNvSpPr>
          <p:nvPr/>
        </p:nvSpPr>
        <p:spPr>
          <a:xfrm>
            <a:off x="594919" y="221212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/>
              <a:t>Das Sozialhilferechtliche Dreieck</a:t>
            </a:r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60FC01F-C805-4FC4-B3C3-194D364E73D9}"/>
              </a:ext>
            </a:extLst>
          </p:cNvPr>
          <p:cNvSpPr txBox="1"/>
          <p:nvPr/>
        </p:nvSpPr>
        <p:spPr>
          <a:xfrm>
            <a:off x="2012053" y="3292572"/>
            <a:ext cx="196945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Eingliederungshilfe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2EF0DFE-00FE-4591-9FFF-70E3CD542C99}"/>
              </a:ext>
            </a:extLst>
          </p:cNvPr>
          <p:cNvSpPr txBox="1"/>
          <p:nvPr/>
        </p:nvSpPr>
        <p:spPr>
          <a:xfrm>
            <a:off x="4747128" y="5763615"/>
            <a:ext cx="221118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Leistungserbringende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ACD55FF-0AC5-4460-90D8-BE0AC711CCB5}"/>
              </a:ext>
            </a:extLst>
          </p:cNvPr>
          <p:cNvSpPr txBox="1"/>
          <p:nvPr/>
        </p:nvSpPr>
        <p:spPr>
          <a:xfrm>
            <a:off x="7723936" y="3292572"/>
            <a:ext cx="282179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Leistungsberechtigte Person</a:t>
            </a:r>
          </a:p>
        </p:txBody>
      </p:sp>
      <p:cxnSp>
        <p:nvCxnSpPr>
          <p:cNvPr id="19" name="Gerade Verbindung mit Pfeil 18" descr="Wechselpfeil zwischen Eingliederungshilfe und Leistungserbringer. &#10;">
            <a:extLst>
              <a:ext uri="{FF2B5EF4-FFF2-40B4-BE49-F238E27FC236}">
                <a16:creationId xmlns:a16="http://schemas.microsoft.com/office/drawing/2014/main" id="{32893FD8-0A70-4CF9-8FF9-A0637EAA5897}"/>
              </a:ext>
            </a:extLst>
          </p:cNvPr>
          <p:cNvCxnSpPr/>
          <p:nvPr/>
        </p:nvCxnSpPr>
        <p:spPr>
          <a:xfrm>
            <a:off x="2996778" y="3804862"/>
            <a:ext cx="1549512" cy="18238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 descr="Wechselpfeil zwischen leistungsberechtigte Person und Leistungserbringer">
            <a:extLst>
              <a:ext uri="{FF2B5EF4-FFF2-40B4-BE49-F238E27FC236}">
                <a16:creationId xmlns:a16="http://schemas.microsoft.com/office/drawing/2014/main" id="{01B81AE1-E988-4BD5-B619-49837AB427B6}"/>
              </a:ext>
            </a:extLst>
          </p:cNvPr>
          <p:cNvCxnSpPr/>
          <p:nvPr/>
        </p:nvCxnSpPr>
        <p:spPr>
          <a:xfrm flipH="1">
            <a:off x="6948149" y="3804862"/>
            <a:ext cx="2186685" cy="18238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 descr="Wechselpfeil zwischen Eingliederungshilfe und leistungsberechtigte Person">
            <a:extLst>
              <a:ext uri="{FF2B5EF4-FFF2-40B4-BE49-F238E27FC236}">
                <a16:creationId xmlns:a16="http://schemas.microsoft.com/office/drawing/2014/main" id="{E91FC21C-A351-4677-918A-289F1895250B}"/>
              </a:ext>
            </a:extLst>
          </p:cNvPr>
          <p:cNvCxnSpPr/>
          <p:nvPr/>
        </p:nvCxnSpPr>
        <p:spPr>
          <a:xfrm flipV="1">
            <a:off x="4546290" y="3477238"/>
            <a:ext cx="2612858" cy="80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5DABA00E-FE46-4EE7-B1B9-2AB38E5EC452}"/>
              </a:ext>
            </a:extLst>
          </p:cNvPr>
          <p:cNvSpPr txBox="1"/>
          <p:nvPr/>
        </p:nvSpPr>
        <p:spPr>
          <a:xfrm>
            <a:off x="1021093" y="4532104"/>
            <a:ext cx="203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Vergütung/Leistung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EC52767-D5CB-46B1-A381-8AD86FE87486}"/>
              </a:ext>
            </a:extLst>
          </p:cNvPr>
          <p:cNvSpPr txBox="1"/>
          <p:nvPr/>
        </p:nvSpPr>
        <p:spPr>
          <a:xfrm>
            <a:off x="4232692" y="2847033"/>
            <a:ext cx="3240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Rechtsanspruch/Hilfegewährung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772D569-8F10-4285-ADEF-8049B948830A}"/>
              </a:ext>
            </a:extLst>
          </p:cNvPr>
          <p:cNvSpPr txBox="1"/>
          <p:nvPr/>
        </p:nvSpPr>
        <p:spPr>
          <a:xfrm>
            <a:off x="8600135" y="4479112"/>
            <a:ext cx="194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Leistung/Anspruch</a:t>
            </a:r>
          </a:p>
        </p:txBody>
      </p:sp>
    </p:spTree>
    <p:extLst>
      <p:ext uri="{BB962C8B-B14F-4D97-AF65-F5344CB8AC3E}">
        <p14:creationId xmlns:p14="http://schemas.microsoft.com/office/powerpoint/2010/main" val="384335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Exkurs laterale Führung</a:t>
            </a:r>
          </a:p>
        </p:txBody>
      </p:sp>
      <p:graphicFrame>
        <p:nvGraphicFramePr>
          <p:cNvPr id="5" name="Inhaltsplatzhalter 4" descr="Verständigung, Macht und Vertrauen stellen die drei Säulen lateraler Führung dar und wurden entsprechend in Säulen dargestellt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989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38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Exkurs laterale Führung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dirty="0"/>
              <a:t>Drei Säulen als Mechanismen der Einflussnahme</a:t>
            </a:r>
          </a:p>
          <a:p>
            <a:r>
              <a:rPr lang="de-DE" dirty="0"/>
              <a:t>Prozesse oft gleichzeitig</a:t>
            </a:r>
          </a:p>
          <a:p>
            <a:r>
              <a:rPr lang="de-DE" dirty="0"/>
              <a:t>Nicht immer klar erkennbar</a:t>
            </a:r>
          </a:p>
          <a:p>
            <a:r>
              <a:rPr lang="de-DE" dirty="0"/>
              <a:t>Können sich untereinander verstärken, oder behindern</a:t>
            </a:r>
          </a:p>
          <a:p>
            <a:endParaRPr lang="de-DE" sz="20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0502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chemeClr val="bg1"/>
                </a:solidFill>
              </a:rPr>
              <a:t>Steuerungs- und Kontrollmechanismen</a:t>
            </a:r>
          </a:p>
        </p:txBody>
      </p:sp>
      <p:graphicFrame>
        <p:nvGraphicFramePr>
          <p:cNvPr id="5" name="Inhaltsplatzhalt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07516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49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chemeClr val="bg1"/>
                </a:solidFill>
              </a:rPr>
              <a:t>Wer braucht was?</a:t>
            </a:r>
          </a:p>
        </p:txBody>
      </p:sp>
      <p:graphicFrame>
        <p:nvGraphicFramePr>
          <p:cNvPr id="5" name="Inhaltsplatzhalt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42748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5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Was ist wünschenswert?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dirty="0"/>
              <a:t>Gute Rückkopplung in (besonderen) Fällen</a:t>
            </a:r>
          </a:p>
          <a:p>
            <a:r>
              <a:rPr lang="de-DE" dirty="0"/>
              <a:t>Offene Zusammenarbeit</a:t>
            </a:r>
          </a:p>
          <a:p>
            <a:r>
              <a:rPr lang="de-DE" dirty="0"/>
              <a:t>Guter Fluss von Informationen</a:t>
            </a:r>
          </a:p>
          <a:p>
            <a:r>
              <a:rPr lang="de-DE" dirty="0"/>
              <a:t>Besinnen auf das gemeinsame Ziel </a:t>
            </a:r>
          </a:p>
        </p:txBody>
      </p:sp>
    </p:spTree>
    <p:extLst>
      <p:ext uri="{BB962C8B-B14F-4D97-AF65-F5344CB8AC3E}">
        <p14:creationId xmlns:p14="http://schemas.microsoft.com/office/powerpoint/2010/main" val="235384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Literatur und Links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 dirty="0"/>
              <a:t>Dillmann, F.: </a:t>
            </a:r>
            <a:r>
              <a:rPr lang="de-DE" sz="2000" dirty="0" err="1"/>
              <a:t>Ménage</a:t>
            </a:r>
            <a:r>
              <a:rPr lang="de-DE" sz="2000" dirty="0"/>
              <a:t> à </a:t>
            </a:r>
            <a:r>
              <a:rPr lang="de-DE" sz="2000" dirty="0" err="1"/>
              <a:t>trois</a:t>
            </a:r>
            <a:r>
              <a:rPr lang="de-DE" sz="2000" dirty="0"/>
              <a:t>: Das sozialhilferechtliche Dreiecksverhältnis aus Sicht des Sozialhilfeträgers. In: </a:t>
            </a:r>
            <a:r>
              <a:rPr lang="de-DE" sz="2000" dirty="0" err="1"/>
              <a:t>SozialRecht</a:t>
            </a:r>
            <a:r>
              <a:rPr lang="de-DE" sz="2000" dirty="0"/>
              <a:t> aktuell. Zeitschrift für Sozialberatung, Münster:  5/2012, S. 181 - 220</a:t>
            </a:r>
          </a:p>
          <a:p>
            <a:r>
              <a:rPr lang="de-DE" sz="2000" dirty="0"/>
              <a:t>Kühl, S.: Laterales Führen. Eine kurze organisationstheoretisch informierte Handreichung., Wiesbaden: Springer VS 2017</a:t>
            </a:r>
          </a:p>
          <a:p>
            <a:r>
              <a:rPr lang="de-DE" sz="2000" dirty="0"/>
              <a:t>Mitschnitte digitaler Veranstaltungen: https://umsetzungsbegleitung-bthg.de/service/mitschnitte-digitale-veranstaltungen/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61144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Breitbild</PresentationFormat>
  <Paragraphs>60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Zusammenspiel Träger/Erbringer</vt:lpstr>
      <vt:lpstr>Wo bewegen wir uns?</vt:lpstr>
      <vt:lpstr>Exkurs laterale Führung</vt:lpstr>
      <vt:lpstr>Exkurs laterale Führung</vt:lpstr>
      <vt:lpstr>Steuerungs- und Kontrollmechanismen</vt:lpstr>
      <vt:lpstr>Wer braucht was?</vt:lpstr>
      <vt:lpstr>Was ist wünschenswert?</vt:lpstr>
      <vt:lpstr>Literatur und Links</vt:lpstr>
    </vt:vector>
  </TitlesOfParts>
  <Company>Stadtverwaltung Pforzheim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Zusammenspiel Träger/Erbringer</dc:title>
  <dc:creator>Reicherter, Jan</dc:creator>
  <cp:lastModifiedBy>Jan Reicherter</cp:lastModifiedBy>
  <cp:revision>14</cp:revision>
  <dcterms:created xsi:type="dcterms:W3CDTF">2021-09-02T07:18:43Z</dcterms:created>
  <dcterms:modified xsi:type="dcterms:W3CDTF">2021-09-07T16:40:14Z</dcterms:modified>
</cp:coreProperties>
</file>