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61" r:id="rId4"/>
    <p:sldId id="262" r:id="rId5"/>
    <p:sldId id="263" r:id="rId6"/>
    <p:sldId id="270" r:id="rId7"/>
    <p:sldId id="268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07" autoAdjust="0"/>
  </p:normalViewPr>
  <p:slideViewPr>
    <p:cSldViewPr snapToGrid="0">
      <p:cViewPr varScale="1">
        <p:scale>
          <a:sx n="86" d="100"/>
          <a:sy n="86" d="100"/>
        </p:scale>
        <p:origin x="5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346DB-C011-4510-B9F2-C45C5AE0EDF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6F9337B-3647-40D1-841B-9623462EA8A0}">
      <dgm:prSet/>
      <dgm:spPr/>
      <dgm:t>
        <a:bodyPr/>
        <a:lstStyle/>
        <a:p>
          <a:pPr>
            <a:defRPr cap="all"/>
          </a:pPr>
          <a:r>
            <a:rPr lang="de-DE" dirty="0"/>
            <a:t>Fallmanager*in / Teilhabemanager*in</a:t>
          </a:r>
          <a:endParaRPr lang="en-US" dirty="0"/>
        </a:p>
      </dgm:t>
    </dgm:pt>
    <dgm:pt modelId="{E44FF866-54F8-4AB0-8D0E-E6FDB07D50C4}" type="parTrans" cxnId="{3662EF80-BD09-4F43-95DF-F1EF32AD0C5A}">
      <dgm:prSet/>
      <dgm:spPr/>
      <dgm:t>
        <a:bodyPr/>
        <a:lstStyle/>
        <a:p>
          <a:endParaRPr lang="en-US"/>
        </a:p>
      </dgm:t>
    </dgm:pt>
    <dgm:pt modelId="{34357417-EA82-488E-A771-1B35BA2B7745}" type="sibTrans" cxnId="{3662EF80-BD09-4F43-95DF-F1EF32AD0C5A}">
      <dgm:prSet/>
      <dgm:spPr/>
      <dgm:t>
        <a:bodyPr/>
        <a:lstStyle/>
        <a:p>
          <a:endParaRPr lang="en-US"/>
        </a:p>
      </dgm:t>
    </dgm:pt>
    <dgm:pt modelId="{D2EF3611-C945-4FCB-8CBD-7109DD2718CC}">
      <dgm:prSet/>
      <dgm:spPr/>
      <dgm:t>
        <a:bodyPr/>
        <a:lstStyle/>
        <a:p>
          <a:pPr>
            <a:defRPr cap="all"/>
          </a:pPr>
          <a:r>
            <a:rPr lang="de-DE"/>
            <a:t>Zusammensetzung aus Fall/Teilhabe und Manager*in</a:t>
          </a:r>
          <a:endParaRPr lang="en-US"/>
        </a:p>
      </dgm:t>
    </dgm:pt>
    <dgm:pt modelId="{717E1123-418B-4A40-B3A9-5B72DAD487A0}" type="parTrans" cxnId="{4A0CB364-0C39-43F8-B916-7320FBB13DB5}">
      <dgm:prSet/>
      <dgm:spPr/>
      <dgm:t>
        <a:bodyPr/>
        <a:lstStyle/>
        <a:p>
          <a:endParaRPr lang="en-US"/>
        </a:p>
      </dgm:t>
    </dgm:pt>
    <dgm:pt modelId="{00939907-C69D-494D-B672-E9F5AAC87353}" type="sibTrans" cxnId="{4A0CB364-0C39-43F8-B916-7320FBB13DB5}">
      <dgm:prSet/>
      <dgm:spPr/>
      <dgm:t>
        <a:bodyPr/>
        <a:lstStyle/>
        <a:p>
          <a:endParaRPr lang="en-US"/>
        </a:p>
      </dgm:t>
    </dgm:pt>
    <dgm:pt modelId="{3920406F-578D-45D2-B7F6-6285908AA347}">
      <dgm:prSet/>
      <dgm:spPr/>
      <dgm:t>
        <a:bodyPr/>
        <a:lstStyle/>
        <a:p>
          <a:pPr>
            <a:defRPr cap="all"/>
          </a:pPr>
          <a:r>
            <a:rPr lang="de-DE"/>
            <a:t>Seit dem 01.01.2020</a:t>
          </a:r>
          <a:endParaRPr lang="en-US"/>
        </a:p>
      </dgm:t>
    </dgm:pt>
    <dgm:pt modelId="{AEE5A74F-7FA2-4352-A9E9-14F9ECF8CC26}" type="parTrans" cxnId="{06370378-723E-41D3-B1E6-B8EDFD0F8118}">
      <dgm:prSet/>
      <dgm:spPr/>
      <dgm:t>
        <a:bodyPr/>
        <a:lstStyle/>
        <a:p>
          <a:endParaRPr lang="en-US"/>
        </a:p>
      </dgm:t>
    </dgm:pt>
    <dgm:pt modelId="{AD101AD7-D774-43FE-AF78-303D31984EF6}" type="sibTrans" cxnId="{06370378-723E-41D3-B1E6-B8EDFD0F8118}">
      <dgm:prSet/>
      <dgm:spPr/>
      <dgm:t>
        <a:bodyPr/>
        <a:lstStyle/>
        <a:p>
          <a:endParaRPr lang="en-US"/>
        </a:p>
      </dgm:t>
    </dgm:pt>
    <dgm:pt modelId="{EBBE2443-79DF-4273-9422-31A8BFC36CE4}">
      <dgm:prSet/>
      <dgm:spPr/>
      <dgm:t>
        <a:bodyPr/>
        <a:lstStyle/>
        <a:p>
          <a:pPr>
            <a:defRPr cap="all"/>
          </a:pPr>
          <a:r>
            <a:rPr lang="de-DE"/>
            <a:t>In den Eingliederungshilfen</a:t>
          </a:r>
          <a:endParaRPr lang="en-US"/>
        </a:p>
      </dgm:t>
    </dgm:pt>
    <dgm:pt modelId="{896D15AC-09D5-4E9E-9A00-68B6E49A44DC}" type="parTrans" cxnId="{A07EBACE-3B6C-488D-ABCA-1983C885AB81}">
      <dgm:prSet/>
      <dgm:spPr/>
      <dgm:t>
        <a:bodyPr/>
        <a:lstStyle/>
        <a:p>
          <a:endParaRPr lang="en-US"/>
        </a:p>
      </dgm:t>
    </dgm:pt>
    <dgm:pt modelId="{F6EA3649-0859-4682-9433-8D3C59F3B085}" type="sibTrans" cxnId="{A07EBACE-3B6C-488D-ABCA-1983C885AB81}">
      <dgm:prSet/>
      <dgm:spPr/>
      <dgm:t>
        <a:bodyPr/>
        <a:lstStyle/>
        <a:p>
          <a:endParaRPr lang="en-US"/>
        </a:p>
      </dgm:t>
    </dgm:pt>
    <dgm:pt modelId="{C28CEC5F-6800-4FF2-86F7-C4DAA2D95AA3}" type="pres">
      <dgm:prSet presAssocID="{03E346DB-C011-4510-B9F2-C45C5AE0EDF5}" presName="root" presStyleCnt="0">
        <dgm:presLayoutVars>
          <dgm:dir/>
          <dgm:resizeHandles val="exact"/>
        </dgm:presLayoutVars>
      </dgm:prSet>
      <dgm:spPr/>
    </dgm:pt>
    <dgm:pt modelId="{F2D21E51-A236-4F5C-9174-095A9CCA8C67}" type="pres">
      <dgm:prSet presAssocID="{76F9337B-3647-40D1-841B-9623462EA8A0}" presName="compNode" presStyleCnt="0"/>
      <dgm:spPr/>
    </dgm:pt>
    <dgm:pt modelId="{F3CAC3D8-1DE6-4BE3-8F39-4F5EA446E151}" type="pres">
      <dgm:prSet presAssocID="{76F9337B-3647-40D1-841B-9623462EA8A0}" presName="iconBgRect" presStyleLbl="bgShp" presStyleIdx="0" presStyleCnt="4"/>
      <dgm:spPr/>
    </dgm:pt>
    <dgm:pt modelId="{1EA99301-2FBF-4C22-95F6-A43EB53C5EB0}" type="pres">
      <dgm:prSet presAssocID="{76F9337B-3647-40D1-841B-9623462EA8A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ussdiagramm"/>
        </a:ext>
      </dgm:extLst>
    </dgm:pt>
    <dgm:pt modelId="{359DA497-B5D2-4184-A6DE-7D50AAD402E6}" type="pres">
      <dgm:prSet presAssocID="{76F9337B-3647-40D1-841B-9623462EA8A0}" presName="spaceRect" presStyleCnt="0"/>
      <dgm:spPr/>
    </dgm:pt>
    <dgm:pt modelId="{BAD23B28-EC2C-4D38-A9C5-212E455287B5}" type="pres">
      <dgm:prSet presAssocID="{76F9337B-3647-40D1-841B-9623462EA8A0}" presName="textRect" presStyleLbl="revTx" presStyleIdx="0" presStyleCnt="4">
        <dgm:presLayoutVars>
          <dgm:chMax val="1"/>
          <dgm:chPref val="1"/>
        </dgm:presLayoutVars>
      </dgm:prSet>
      <dgm:spPr/>
    </dgm:pt>
    <dgm:pt modelId="{3B343798-F587-4617-ADB5-77159107CD0D}" type="pres">
      <dgm:prSet presAssocID="{34357417-EA82-488E-A771-1B35BA2B7745}" presName="sibTrans" presStyleCnt="0"/>
      <dgm:spPr/>
    </dgm:pt>
    <dgm:pt modelId="{CE73A066-DC31-4261-A3D3-60FE8A371B42}" type="pres">
      <dgm:prSet presAssocID="{D2EF3611-C945-4FCB-8CBD-7109DD2718CC}" presName="compNode" presStyleCnt="0"/>
      <dgm:spPr/>
    </dgm:pt>
    <dgm:pt modelId="{CF292533-C6A9-43F7-981E-78FA1FB6D2A0}" type="pres">
      <dgm:prSet presAssocID="{D2EF3611-C945-4FCB-8CBD-7109DD2718CC}" presName="iconBgRect" presStyleLbl="bgShp" presStyleIdx="1" presStyleCnt="4"/>
      <dgm:spPr/>
    </dgm:pt>
    <dgm:pt modelId="{3E806A0E-0A7A-4963-B508-568ECEEC9E1D}" type="pres">
      <dgm:prSet presAssocID="{D2EF3611-C945-4FCB-8CBD-7109DD2718C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39AECD06-B415-4CF8-9415-7810F1FF10B0}" type="pres">
      <dgm:prSet presAssocID="{D2EF3611-C945-4FCB-8CBD-7109DD2718CC}" presName="spaceRect" presStyleCnt="0"/>
      <dgm:spPr/>
    </dgm:pt>
    <dgm:pt modelId="{2BF4DD49-E552-4353-AABA-72AEAF861229}" type="pres">
      <dgm:prSet presAssocID="{D2EF3611-C945-4FCB-8CBD-7109DD2718CC}" presName="textRect" presStyleLbl="revTx" presStyleIdx="1" presStyleCnt="4">
        <dgm:presLayoutVars>
          <dgm:chMax val="1"/>
          <dgm:chPref val="1"/>
        </dgm:presLayoutVars>
      </dgm:prSet>
      <dgm:spPr/>
    </dgm:pt>
    <dgm:pt modelId="{2E1FD8FD-3AC0-4FED-BC67-2FA080700CB4}" type="pres">
      <dgm:prSet presAssocID="{00939907-C69D-494D-B672-E9F5AAC87353}" presName="sibTrans" presStyleCnt="0"/>
      <dgm:spPr/>
    </dgm:pt>
    <dgm:pt modelId="{DC43748F-84DF-4EF6-8E03-27AAC8A188C8}" type="pres">
      <dgm:prSet presAssocID="{3920406F-578D-45D2-B7F6-6285908AA347}" presName="compNode" presStyleCnt="0"/>
      <dgm:spPr/>
    </dgm:pt>
    <dgm:pt modelId="{07300DEF-6CCD-490A-A6C7-2FFBB28C90FD}" type="pres">
      <dgm:prSet presAssocID="{3920406F-578D-45D2-B7F6-6285908AA347}" presName="iconBgRect" presStyleLbl="bgShp" presStyleIdx="2" presStyleCnt="4"/>
      <dgm:spPr/>
    </dgm:pt>
    <dgm:pt modelId="{7071205B-0E96-4463-B884-0431E907EAC5}" type="pres">
      <dgm:prSet presAssocID="{3920406F-578D-45D2-B7F6-6285908AA34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geskalender Silhouette"/>
        </a:ext>
      </dgm:extLst>
    </dgm:pt>
    <dgm:pt modelId="{F7AADB3F-996E-499F-9AEC-9D1D13E9465D}" type="pres">
      <dgm:prSet presAssocID="{3920406F-578D-45D2-B7F6-6285908AA347}" presName="spaceRect" presStyleCnt="0"/>
      <dgm:spPr/>
    </dgm:pt>
    <dgm:pt modelId="{54DEEF51-5D5B-430A-8458-9B3F1B5DA6A0}" type="pres">
      <dgm:prSet presAssocID="{3920406F-578D-45D2-B7F6-6285908AA347}" presName="textRect" presStyleLbl="revTx" presStyleIdx="2" presStyleCnt="4">
        <dgm:presLayoutVars>
          <dgm:chMax val="1"/>
          <dgm:chPref val="1"/>
        </dgm:presLayoutVars>
      </dgm:prSet>
      <dgm:spPr/>
    </dgm:pt>
    <dgm:pt modelId="{A7D92EE3-6380-4C35-A925-EC0897915F90}" type="pres">
      <dgm:prSet presAssocID="{AD101AD7-D774-43FE-AF78-303D31984EF6}" presName="sibTrans" presStyleCnt="0"/>
      <dgm:spPr/>
    </dgm:pt>
    <dgm:pt modelId="{D128B0F5-AB88-4FAC-BB96-F7C210D466DE}" type="pres">
      <dgm:prSet presAssocID="{EBBE2443-79DF-4273-9422-31A8BFC36CE4}" presName="compNode" presStyleCnt="0"/>
      <dgm:spPr/>
    </dgm:pt>
    <dgm:pt modelId="{2220695D-CFA1-4F58-916E-3CC1CCAF6506}" type="pres">
      <dgm:prSet presAssocID="{EBBE2443-79DF-4273-9422-31A8BFC36CE4}" presName="iconBgRect" presStyleLbl="bgShp" presStyleIdx="3" presStyleCnt="4"/>
      <dgm:spPr/>
    </dgm:pt>
    <dgm:pt modelId="{6F3A3923-067C-4175-A304-7AE011DF36C0}" type="pres">
      <dgm:prSet presAssocID="{EBBE2443-79DF-4273-9422-31A8BFC36CE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 Silhouette"/>
        </a:ext>
      </dgm:extLst>
    </dgm:pt>
    <dgm:pt modelId="{A131E4B5-B82D-4888-A131-EEC000155F3D}" type="pres">
      <dgm:prSet presAssocID="{EBBE2443-79DF-4273-9422-31A8BFC36CE4}" presName="spaceRect" presStyleCnt="0"/>
      <dgm:spPr/>
    </dgm:pt>
    <dgm:pt modelId="{A6E6EE70-EC2A-4004-853D-3A5E99E69959}" type="pres">
      <dgm:prSet presAssocID="{EBBE2443-79DF-4273-9422-31A8BFC36CE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286A35B-C727-4CAB-8F3F-7AAF7E095F76}" type="presOf" srcId="{03E346DB-C011-4510-B9F2-C45C5AE0EDF5}" destId="{C28CEC5F-6800-4FF2-86F7-C4DAA2D95AA3}" srcOrd="0" destOrd="0" presId="urn:microsoft.com/office/officeart/2018/5/layout/IconCircleLabelList"/>
    <dgm:cxn modelId="{4A0CB364-0C39-43F8-B916-7320FBB13DB5}" srcId="{03E346DB-C011-4510-B9F2-C45C5AE0EDF5}" destId="{D2EF3611-C945-4FCB-8CBD-7109DD2718CC}" srcOrd="1" destOrd="0" parTransId="{717E1123-418B-4A40-B3A9-5B72DAD487A0}" sibTransId="{00939907-C69D-494D-B672-E9F5AAC87353}"/>
    <dgm:cxn modelId="{D0D69245-4265-4716-BE08-CBE16FDFA316}" type="presOf" srcId="{EBBE2443-79DF-4273-9422-31A8BFC36CE4}" destId="{A6E6EE70-EC2A-4004-853D-3A5E99E69959}" srcOrd="0" destOrd="0" presId="urn:microsoft.com/office/officeart/2018/5/layout/IconCircleLabelList"/>
    <dgm:cxn modelId="{22110555-C611-48FD-956B-951C761A545F}" type="presOf" srcId="{3920406F-578D-45D2-B7F6-6285908AA347}" destId="{54DEEF51-5D5B-430A-8458-9B3F1B5DA6A0}" srcOrd="0" destOrd="0" presId="urn:microsoft.com/office/officeart/2018/5/layout/IconCircleLabelList"/>
    <dgm:cxn modelId="{187AF356-890A-4488-82A3-85E54BB1D397}" type="presOf" srcId="{D2EF3611-C945-4FCB-8CBD-7109DD2718CC}" destId="{2BF4DD49-E552-4353-AABA-72AEAF861229}" srcOrd="0" destOrd="0" presId="urn:microsoft.com/office/officeart/2018/5/layout/IconCircleLabelList"/>
    <dgm:cxn modelId="{06370378-723E-41D3-B1E6-B8EDFD0F8118}" srcId="{03E346DB-C011-4510-B9F2-C45C5AE0EDF5}" destId="{3920406F-578D-45D2-B7F6-6285908AA347}" srcOrd="2" destOrd="0" parTransId="{AEE5A74F-7FA2-4352-A9E9-14F9ECF8CC26}" sibTransId="{AD101AD7-D774-43FE-AF78-303D31984EF6}"/>
    <dgm:cxn modelId="{3662EF80-BD09-4F43-95DF-F1EF32AD0C5A}" srcId="{03E346DB-C011-4510-B9F2-C45C5AE0EDF5}" destId="{76F9337B-3647-40D1-841B-9623462EA8A0}" srcOrd="0" destOrd="0" parTransId="{E44FF866-54F8-4AB0-8D0E-E6FDB07D50C4}" sibTransId="{34357417-EA82-488E-A771-1B35BA2B7745}"/>
    <dgm:cxn modelId="{A07EBACE-3B6C-488D-ABCA-1983C885AB81}" srcId="{03E346DB-C011-4510-B9F2-C45C5AE0EDF5}" destId="{EBBE2443-79DF-4273-9422-31A8BFC36CE4}" srcOrd="3" destOrd="0" parTransId="{896D15AC-09D5-4E9E-9A00-68B6E49A44DC}" sibTransId="{F6EA3649-0859-4682-9433-8D3C59F3B085}"/>
    <dgm:cxn modelId="{9D929AD3-33DA-4BE4-B474-35C5CD62BD33}" type="presOf" srcId="{76F9337B-3647-40D1-841B-9623462EA8A0}" destId="{BAD23B28-EC2C-4D38-A9C5-212E455287B5}" srcOrd="0" destOrd="0" presId="urn:microsoft.com/office/officeart/2018/5/layout/IconCircleLabelList"/>
    <dgm:cxn modelId="{FA0D3DC3-89EF-4404-93A0-D97EDAF80A7C}" type="presParOf" srcId="{C28CEC5F-6800-4FF2-86F7-C4DAA2D95AA3}" destId="{F2D21E51-A236-4F5C-9174-095A9CCA8C67}" srcOrd="0" destOrd="0" presId="urn:microsoft.com/office/officeart/2018/5/layout/IconCircleLabelList"/>
    <dgm:cxn modelId="{2E007F52-BF88-4EE0-B8E3-C168D2A9904B}" type="presParOf" srcId="{F2D21E51-A236-4F5C-9174-095A9CCA8C67}" destId="{F3CAC3D8-1DE6-4BE3-8F39-4F5EA446E151}" srcOrd="0" destOrd="0" presId="urn:microsoft.com/office/officeart/2018/5/layout/IconCircleLabelList"/>
    <dgm:cxn modelId="{D552074F-5176-4014-9279-D898D671D749}" type="presParOf" srcId="{F2D21E51-A236-4F5C-9174-095A9CCA8C67}" destId="{1EA99301-2FBF-4C22-95F6-A43EB53C5EB0}" srcOrd="1" destOrd="0" presId="urn:microsoft.com/office/officeart/2018/5/layout/IconCircleLabelList"/>
    <dgm:cxn modelId="{D434111A-5612-4748-BEE6-0DA67C1D3DE7}" type="presParOf" srcId="{F2D21E51-A236-4F5C-9174-095A9CCA8C67}" destId="{359DA497-B5D2-4184-A6DE-7D50AAD402E6}" srcOrd="2" destOrd="0" presId="urn:microsoft.com/office/officeart/2018/5/layout/IconCircleLabelList"/>
    <dgm:cxn modelId="{C10EDA2C-6E96-4A95-BD32-0863B49AFEB9}" type="presParOf" srcId="{F2D21E51-A236-4F5C-9174-095A9CCA8C67}" destId="{BAD23B28-EC2C-4D38-A9C5-212E455287B5}" srcOrd="3" destOrd="0" presId="urn:microsoft.com/office/officeart/2018/5/layout/IconCircleLabelList"/>
    <dgm:cxn modelId="{80EEA683-59AE-4DA6-801A-E56A3C35B942}" type="presParOf" srcId="{C28CEC5F-6800-4FF2-86F7-C4DAA2D95AA3}" destId="{3B343798-F587-4617-ADB5-77159107CD0D}" srcOrd="1" destOrd="0" presId="urn:microsoft.com/office/officeart/2018/5/layout/IconCircleLabelList"/>
    <dgm:cxn modelId="{CE3DAAA7-A308-4937-AA77-83AD1775B14F}" type="presParOf" srcId="{C28CEC5F-6800-4FF2-86F7-C4DAA2D95AA3}" destId="{CE73A066-DC31-4261-A3D3-60FE8A371B42}" srcOrd="2" destOrd="0" presId="urn:microsoft.com/office/officeart/2018/5/layout/IconCircleLabelList"/>
    <dgm:cxn modelId="{69B4AC69-A57C-4E80-B99B-B456B1B1135D}" type="presParOf" srcId="{CE73A066-DC31-4261-A3D3-60FE8A371B42}" destId="{CF292533-C6A9-43F7-981E-78FA1FB6D2A0}" srcOrd="0" destOrd="0" presId="urn:microsoft.com/office/officeart/2018/5/layout/IconCircleLabelList"/>
    <dgm:cxn modelId="{42FB302B-828C-4769-A109-FF604A513916}" type="presParOf" srcId="{CE73A066-DC31-4261-A3D3-60FE8A371B42}" destId="{3E806A0E-0A7A-4963-B508-568ECEEC9E1D}" srcOrd="1" destOrd="0" presId="urn:microsoft.com/office/officeart/2018/5/layout/IconCircleLabelList"/>
    <dgm:cxn modelId="{CEA59393-8C9A-4B53-AA17-F3F9A41C2066}" type="presParOf" srcId="{CE73A066-DC31-4261-A3D3-60FE8A371B42}" destId="{39AECD06-B415-4CF8-9415-7810F1FF10B0}" srcOrd="2" destOrd="0" presId="urn:microsoft.com/office/officeart/2018/5/layout/IconCircleLabelList"/>
    <dgm:cxn modelId="{CA7B09F8-5AAE-4493-A080-63FAFE28E83F}" type="presParOf" srcId="{CE73A066-DC31-4261-A3D3-60FE8A371B42}" destId="{2BF4DD49-E552-4353-AABA-72AEAF861229}" srcOrd="3" destOrd="0" presId="urn:microsoft.com/office/officeart/2018/5/layout/IconCircleLabelList"/>
    <dgm:cxn modelId="{B97736AA-BC54-469E-9E7E-38C778B6F48C}" type="presParOf" srcId="{C28CEC5F-6800-4FF2-86F7-C4DAA2D95AA3}" destId="{2E1FD8FD-3AC0-4FED-BC67-2FA080700CB4}" srcOrd="3" destOrd="0" presId="urn:microsoft.com/office/officeart/2018/5/layout/IconCircleLabelList"/>
    <dgm:cxn modelId="{8F43F2D0-0450-4446-8486-BD136CB978A2}" type="presParOf" srcId="{C28CEC5F-6800-4FF2-86F7-C4DAA2D95AA3}" destId="{DC43748F-84DF-4EF6-8E03-27AAC8A188C8}" srcOrd="4" destOrd="0" presId="urn:microsoft.com/office/officeart/2018/5/layout/IconCircleLabelList"/>
    <dgm:cxn modelId="{15E8EADB-D647-4990-B837-6F73131AF3BF}" type="presParOf" srcId="{DC43748F-84DF-4EF6-8E03-27AAC8A188C8}" destId="{07300DEF-6CCD-490A-A6C7-2FFBB28C90FD}" srcOrd="0" destOrd="0" presId="urn:microsoft.com/office/officeart/2018/5/layout/IconCircleLabelList"/>
    <dgm:cxn modelId="{E433E0B2-95E6-48ED-8169-966F6EE92621}" type="presParOf" srcId="{DC43748F-84DF-4EF6-8E03-27AAC8A188C8}" destId="{7071205B-0E96-4463-B884-0431E907EAC5}" srcOrd="1" destOrd="0" presId="urn:microsoft.com/office/officeart/2018/5/layout/IconCircleLabelList"/>
    <dgm:cxn modelId="{C6AFFB60-E060-472A-B940-DECD03436758}" type="presParOf" srcId="{DC43748F-84DF-4EF6-8E03-27AAC8A188C8}" destId="{F7AADB3F-996E-499F-9AEC-9D1D13E9465D}" srcOrd="2" destOrd="0" presId="urn:microsoft.com/office/officeart/2018/5/layout/IconCircleLabelList"/>
    <dgm:cxn modelId="{7685AD41-47E2-418C-9F8D-05B40273D0E4}" type="presParOf" srcId="{DC43748F-84DF-4EF6-8E03-27AAC8A188C8}" destId="{54DEEF51-5D5B-430A-8458-9B3F1B5DA6A0}" srcOrd="3" destOrd="0" presId="urn:microsoft.com/office/officeart/2018/5/layout/IconCircleLabelList"/>
    <dgm:cxn modelId="{63EF2305-BE97-4156-A00C-91835A4D1BB9}" type="presParOf" srcId="{C28CEC5F-6800-4FF2-86F7-C4DAA2D95AA3}" destId="{A7D92EE3-6380-4C35-A925-EC0897915F90}" srcOrd="5" destOrd="0" presId="urn:microsoft.com/office/officeart/2018/5/layout/IconCircleLabelList"/>
    <dgm:cxn modelId="{0AD9E658-EE56-41F2-A86C-411BB67BC480}" type="presParOf" srcId="{C28CEC5F-6800-4FF2-86F7-C4DAA2D95AA3}" destId="{D128B0F5-AB88-4FAC-BB96-F7C210D466DE}" srcOrd="6" destOrd="0" presId="urn:microsoft.com/office/officeart/2018/5/layout/IconCircleLabelList"/>
    <dgm:cxn modelId="{13A3C5AD-4446-49EB-81A1-CF18E259EA84}" type="presParOf" srcId="{D128B0F5-AB88-4FAC-BB96-F7C210D466DE}" destId="{2220695D-CFA1-4F58-916E-3CC1CCAF6506}" srcOrd="0" destOrd="0" presId="urn:microsoft.com/office/officeart/2018/5/layout/IconCircleLabelList"/>
    <dgm:cxn modelId="{551BF8DA-67B0-4C1C-AEFF-579D58718EFD}" type="presParOf" srcId="{D128B0F5-AB88-4FAC-BB96-F7C210D466DE}" destId="{6F3A3923-067C-4175-A304-7AE011DF36C0}" srcOrd="1" destOrd="0" presId="urn:microsoft.com/office/officeart/2018/5/layout/IconCircleLabelList"/>
    <dgm:cxn modelId="{A54470D7-74CD-497C-AEFB-B6E73FD39A04}" type="presParOf" srcId="{D128B0F5-AB88-4FAC-BB96-F7C210D466DE}" destId="{A131E4B5-B82D-4888-A131-EEC000155F3D}" srcOrd="2" destOrd="0" presId="urn:microsoft.com/office/officeart/2018/5/layout/IconCircleLabelList"/>
    <dgm:cxn modelId="{0C4C6A45-50AF-4171-8FF8-D378026A1B85}" type="presParOf" srcId="{D128B0F5-AB88-4FAC-BB96-F7C210D466DE}" destId="{A6E6EE70-EC2A-4004-853D-3A5E99E6995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C23B30-5E03-498E-B366-D90E98DFC631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8E0F909-6C16-4EC9-A6A2-64371EEC2807}">
      <dgm:prSet custT="1"/>
      <dgm:spPr/>
      <dgm:t>
        <a:bodyPr/>
        <a:lstStyle/>
        <a:p>
          <a:r>
            <a:rPr lang="de-DE" sz="1400" b="0" i="0"/>
            <a:t>Beratung zu Prozess und Leistungen</a:t>
          </a:r>
          <a:endParaRPr lang="en-US" sz="1400"/>
        </a:p>
      </dgm:t>
    </dgm:pt>
    <dgm:pt modelId="{C25684A6-C4CD-44F1-88E5-E6031C45E81E}" type="parTrans" cxnId="{433E82C9-608D-479A-B97F-05B89AE714D6}">
      <dgm:prSet/>
      <dgm:spPr/>
      <dgm:t>
        <a:bodyPr/>
        <a:lstStyle/>
        <a:p>
          <a:endParaRPr lang="en-US"/>
        </a:p>
      </dgm:t>
    </dgm:pt>
    <dgm:pt modelId="{BAA28468-58BA-4774-BAB1-4C2F988AFAB7}" type="sibTrans" cxnId="{433E82C9-608D-479A-B97F-05B89AE714D6}">
      <dgm:prSet/>
      <dgm:spPr/>
      <dgm:t>
        <a:bodyPr/>
        <a:lstStyle/>
        <a:p>
          <a:endParaRPr lang="en-US"/>
        </a:p>
      </dgm:t>
    </dgm:pt>
    <dgm:pt modelId="{DC7CA011-453F-477B-B1AA-C48BF1847F4F}">
      <dgm:prSet custT="1"/>
      <dgm:spPr/>
      <dgm:t>
        <a:bodyPr/>
        <a:lstStyle/>
        <a:p>
          <a:r>
            <a:rPr lang="de-DE" sz="1400" b="0" i="0"/>
            <a:t>Unterstützung im Prozess (vgl. §106 SGB IX)</a:t>
          </a:r>
          <a:endParaRPr lang="en-US" sz="1400"/>
        </a:p>
      </dgm:t>
    </dgm:pt>
    <dgm:pt modelId="{C824F990-43EC-4813-9F7C-1F36AE946EA0}" type="parTrans" cxnId="{B59031CF-3895-4FA9-9123-15367E210A42}">
      <dgm:prSet/>
      <dgm:spPr/>
      <dgm:t>
        <a:bodyPr/>
        <a:lstStyle/>
        <a:p>
          <a:endParaRPr lang="en-US"/>
        </a:p>
      </dgm:t>
    </dgm:pt>
    <dgm:pt modelId="{2FC69AC8-9C5C-4DE6-B0D0-B61F1424EB75}" type="sibTrans" cxnId="{B59031CF-3895-4FA9-9123-15367E210A42}">
      <dgm:prSet/>
      <dgm:spPr/>
      <dgm:t>
        <a:bodyPr/>
        <a:lstStyle/>
        <a:p>
          <a:endParaRPr lang="en-US"/>
        </a:p>
      </dgm:t>
    </dgm:pt>
    <dgm:pt modelId="{55A7B786-3E9B-42BE-A13F-B7D8A2869B6C}">
      <dgm:prSet custT="1"/>
      <dgm:spPr/>
      <dgm:t>
        <a:bodyPr/>
        <a:lstStyle/>
        <a:p>
          <a:r>
            <a:rPr lang="de-DE" sz="1400" b="0" i="0"/>
            <a:t>Ermittlung der Bedarfe auf Grundlage der ICF mit dem jeweiligen BEI des Bundeslandes</a:t>
          </a:r>
          <a:endParaRPr lang="en-US" sz="1400"/>
        </a:p>
      </dgm:t>
    </dgm:pt>
    <dgm:pt modelId="{8E7185B4-DE25-4190-8093-9A4A4049F7CF}" type="parTrans" cxnId="{442A768E-B308-4DB3-A703-1E7FB3220C1D}">
      <dgm:prSet/>
      <dgm:spPr/>
      <dgm:t>
        <a:bodyPr/>
        <a:lstStyle/>
        <a:p>
          <a:endParaRPr lang="en-US"/>
        </a:p>
      </dgm:t>
    </dgm:pt>
    <dgm:pt modelId="{B70FB17B-B659-4283-931D-90F83856B16C}" type="sibTrans" cxnId="{442A768E-B308-4DB3-A703-1E7FB3220C1D}">
      <dgm:prSet/>
      <dgm:spPr/>
      <dgm:t>
        <a:bodyPr/>
        <a:lstStyle/>
        <a:p>
          <a:endParaRPr lang="en-US"/>
        </a:p>
      </dgm:t>
    </dgm:pt>
    <dgm:pt modelId="{7784A048-246E-4280-9255-6E6BE622016B}">
      <dgm:prSet custT="1"/>
      <dgm:spPr/>
      <dgm:t>
        <a:bodyPr/>
        <a:lstStyle/>
        <a:p>
          <a:r>
            <a:rPr lang="de-DE" sz="1400" b="0" i="0" dirty="0"/>
            <a:t>Berücksichtigung von Wünschen/Zielen der leistungsberechtigten Personen</a:t>
          </a:r>
          <a:endParaRPr lang="en-US" sz="1400" dirty="0"/>
        </a:p>
      </dgm:t>
    </dgm:pt>
    <dgm:pt modelId="{9EC1538F-0D21-4096-A9BD-40F1BF93F036}" type="parTrans" cxnId="{0A8B3563-A680-4020-890E-CAA9CFEEB256}">
      <dgm:prSet/>
      <dgm:spPr/>
      <dgm:t>
        <a:bodyPr/>
        <a:lstStyle/>
        <a:p>
          <a:endParaRPr lang="en-US"/>
        </a:p>
      </dgm:t>
    </dgm:pt>
    <dgm:pt modelId="{E1C6E64B-3243-47B2-98F9-16056C0DC966}" type="sibTrans" cxnId="{0A8B3563-A680-4020-890E-CAA9CFEEB256}">
      <dgm:prSet/>
      <dgm:spPr/>
      <dgm:t>
        <a:bodyPr/>
        <a:lstStyle/>
        <a:p>
          <a:endParaRPr lang="en-US"/>
        </a:p>
      </dgm:t>
    </dgm:pt>
    <dgm:pt modelId="{E0D321BD-DDB8-4B9D-8B91-A82EDA02C15F}">
      <dgm:prSet custT="1"/>
      <dgm:spPr/>
      <dgm:t>
        <a:bodyPr/>
        <a:lstStyle/>
        <a:p>
          <a:r>
            <a:rPr lang="de-DE" sz="1400" b="0" i="0"/>
            <a:t>Planung von Leistungen</a:t>
          </a:r>
          <a:endParaRPr lang="en-US" sz="1400"/>
        </a:p>
      </dgm:t>
    </dgm:pt>
    <dgm:pt modelId="{95D29323-4E4E-42AC-B637-8B81BFA17A1F}" type="parTrans" cxnId="{63985046-8A0B-4BB5-BD47-F7F03EE66502}">
      <dgm:prSet/>
      <dgm:spPr/>
      <dgm:t>
        <a:bodyPr/>
        <a:lstStyle/>
        <a:p>
          <a:endParaRPr lang="en-US"/>
        </a:p>
      </dgm:t>
    </dgm:pt>
    <dgm:pt modelId="{834C99E8-F15F-471A-BE3D-B2904E520AB2}" type="sibTrans" cxnId="{63985046-8A0B-4BB5-BD47-F7F03EE66502}">
      <dgm:prSet/>
      <dgm:spPr/>
      <dgm:t>
        <a:bodyPr/>
        <a:lstStyle/>
        <a:p>
          <a:endParaRPr lang="en-US"/>
        </a:p>
      </dgm:t>
    </dgm:pt>
    <dgm:pt modelId="{C3AAF645-BC09-4BFD-A630-5A5C709B830E}">
      <dgm:prSet custT="1"/>
      <dgm:spPr/>
      <dgm:t>
        <a:bodyPr/>
        <a:lstStyle/>
        <a:p>
          <a:r>
            <a:rPr lang="de-DE" sz="1400" b="0" i="0"/>
            <a:t>Koordination der Leistung</a:t>
          </a:r>
          <a:endParaRPr lang="en-US" sz="1400"/>
        </a:p>
      </dgm:t>
    </dgm:pt>
    <dgm:pt modelId="{14B5367F-23BA-4587-92D6-3A04FF6C1476}" type="parTrans" cxnId="{8C7FCCFA-6B72-47D2-B838-7E8338ADCA85}">
      <dgm:prSet/>
      <dgm:spPr/>
      <dgm:t>
        <a:bodyPr/>
        <a:lstStyle/>
        <a:p>
          <a:endParaRPr lang="en-US"/>
        </a:p>
      </dgm:t>
    </dgm:pt>
    <dgm:pt modelId="{2C450E95-D076-41A0-B375-1C715F62B6CA}" type="sibTrans" cxnId="{8C7FCCFA-6B72-47D2-B838-7E8338ADCA85}">
      <dgm:prSet/>
      <dgm:spPr/>
      <dgm:t>
        <a:bodyPr/>
        <a:lstStyle/>
        <a:p>
          <a:endParaRPr lang="en-US"/>
        </a:p>
      </dgm:t>
    </dgm:pt>
    <dgm:pt modelId="{0AF7BC13-4CAA-4611-AD53-F4F5A6607C80}">
      <dgm:prSet custT="1"/>
      <dgm:spPr/>
      <dgm:t>
        <a:bodyPr/>
        <a:lstStyle/>
        <a:p>
          <a:r>
            <a:rPr lang="de-DE" sz="1400" b="0" i="0"/>
            <a:t>Entscheidung über die Leistung</a:t>
          </a:r>
          <a:endParaRPr lang="en-US" sz="1400"/>
        </a:p>
      </dgm:t>
    </dgm:pt>
    <dgm:pt modelId="{011F64CC-2D79-45C1-A7D4-58955BAEF29C}" type="parTrans" cxnId="{7A0FBDDE-6E99-49D6-8104-D1982F3571F2}">
      <dgm:prSet/>
      <dgm:spPr/>
      <dgm:t>
        <a:bodyPr/>
        <a:lstStyle/>
        <a:p>
          <a:endParaRPr lang="en-US"/>
        </a:p>
      </dgm:t>
    </dgm:pt>
    <dgm:pt modelId="{9C5724D9-992D-45F7-A9AC-C484F34BB85C}" type="sibTrans" cxnId="{7A0FBDDE-6E99-49D6-8104-D1982F3571F2}">
      <dgm:prSet/>
      <dgm:spPr/>
      <dgm:t>
        <a:bodyPr/>
        <a:lstStyle/>
        <a:p>
          <a:endParaRPr lang="en-US"/>
        </a:p>
      </dgm:t>
    </dgm:pt>
    <dgm:pt modelId="{1CBC7009-8D98-42E1-A95F-1D9AB4077DBD}">
      <dgm:prSet custT="1"/>
      <dgm:spPr/>
      <dgm:t>
        <a:bodyPr/>
        <a:lstStyle/>
        <a:p>
          <a:r>
            <a:rPr lang="de-DE" sz="1400"/>
            <a:t>Erstellung eines Gesamt-/Teilhabeplans</a:t>
          </a:r>
          <a:endParaRPr lang="en-US" sz="1400"/>
        </a:p>
      </dgm:t>
    </dgm:pt>
    <dgm:pt modelId="{1AECAC23-38A5-4CE5-93FA-B5945FEAA439}" type="parTrans" cxnId="{D56878CD-21AB-44ED-9997-E52563A0959A}">
      <dgm:prSet/>
      <dgm:spPr/>
      <dgm:t>
        <a:bodyPr/>
        <a:lstStyle/>
        <a:p>
          <a:endParaRPr lang="en-US"/>
        </a:p>
      </dgm:t>
    </dgm:pt>
    <dgm:pt modelId="{A5685934-1A29-4E55-B465-0F170D4A62F2}" type="sibTrans" cxnId="{D56878CD-21AB-44ED-9997-E52563A0959A}">
      <dgm:prSet/>
      <dgm:spPr/>
      <dgm:t>
        <a:bodyPr/>
        <a:lstStyle/>
        <a:p>
          <a:endParaRPr lang="en-US"/>
        </a:p>
      </dgm:t>
    </dgm:pt>
    <dgm:pt modelId="{152889BC-F45A-4D90-85C0-BAD0A037D74E}">
      <dgm:prSet custT="1"/>
      <dgm:spPr/>
      <dgm:t>
        <a:bodyPr/>
        <a:lstStyle/>
        <a:p>
          <a:r>
            <a:rPr lang="de-DE" sz="1400" b="0" i="0"/>
            <a:t>Überprüfung der Ziele (spätestens alle 2 Jahre)</a:t>
          </a:r>
          <a:endParaRPr lang="en-US" sz="1400"/>
        </a:p>
      </dgm:t>
    </dgm:pt>
    <dgm:pt modelId="{880F9C94-9183-4A8C-A59C-2BD36CD99905}" type="parTrans" cxnId="{661C0018-8EBD-4CAB-96C8-453E1A7F6ECA}">
      <dgm:prSet/>
      <dgm:spPr/>
      <dgm:t>
        <a:bodyPr/>
        <a:lstStyle/>
        <a:p>
          <a:endParaRPr lang="en-US"/>
        </a:p>
      </dgm:t>
    </dgm:pt>
    <dgm:pt modelId="{4B0E42A8-C1A2-41C3-98A0-711672A006A1}" type="sibTrans" cxnId="{661C0018-8EBD-4CAB-96C8-453E1A7F6ECA}">
      <dgm:prSet/>
      <dgm:spPr/>
      <dgm:t>
        <a:bodyPr/>
        <a:lstStyle/>
        <a:p>
          <a:endParaRPr lang="en-US"/>
        </a:p>
      </dgm:t>
    </dgm:pt>
    <dgm:pt modelId="{AF297B3E-F7B2-4C47-BE54-9074B47FBFB9}">
      <dgm:prSet custT="1"/>
      <dgm:spPr/>
      <dgm:t>
        <a:bodyPr/>
        <a:lstStyle/>
        <a:p>
          <a:r>
            <a:rPr lang="de-DE" sz="1400" b="0" i="0" dirty="0"/>
            <a:t>Spagat zwischen Interessen Arbeitgeber/Leistungserbringern und Interessen der leistungsberechtigten Personen</a:t>
          </a:r>
          <a:endParaRPr lang="en-US" sz="1400" dirty="0"/>
        </a:p>
      </dgm:t>
    </dgm:pt>
    <dgm:pt modelId="{D071B4C2-AF55-4291-B03E-E5E199BDC421}" type="parTrans" cxnId="{E6EDEEEC-6F66-4098-867B-77414CA23962}">
      <dgm:prSet/>
      <dgm:spPr/>
      <dgm:t>
        <a:bodyPr/>
        <a:lstStyle/>
        <a:p>
          <a:endParaRPr lang="en-US"/>
        </a:p>
      </dgm:t>
    </dgm:pt>
    <dgm:pt modelId="{8D58298A-52AA-4F10-A52B-8E600F20A225}" type="sibTrans" cxnId="{E6EDEEEC-6F66-4098-867B-77414CA23962}">
      <dgm:prSet/>
      <dgm:spPr/>
      <dgm:t>
        <a:bodyPr/>
        <a:lstStyle/>
        <a:p>
          <a:endParaRPr lang="en-US"/>
        </a:p>
      </dgm:t>
    </dgm:pt>
    <dgm:pt modelId="{38FFD962-847C-4950-ABD6-1D2014E37927}" type="pres">
      <dgm:prSet presAssocID="{70C23B30-5E03-498E-B366-D90E98DFC631}" presName="diagram" presStyleCnt="0">
        <dgm:presLayoutVars>
          <dgm:dir/>
          <dgm:resizeHandles val="exact"/>
        </dgm:presLayoutVars>
      </dgm:prSet>
      <dgm:spPr/>
    </dgm:pt>
    <dgm:pt modelId="{309EBAA1-B94D-4B0A-981E-E11504821AAF}" type="pres">
      <dgm:prSet presAssocID="{B8E0F909-6C16-4EC9-A6A2-64371EEC2807}" presName="node" presStyleLbl="node1" presStyleIdx="0" presStyleCnt="10">
        <dgm:presLayoutVars>
          <dgm:bulletEnabled val="1"/>
        </dgm:presLayoutVars>
      </dgm:prSet>
      <dgm:spPr/>
    </dgm:pt>
    <dgm:pt modelId="{1A526C6A-65EF-4B58-ACD2-DF2217784E47}" type="pres">
      <dgm:prSet presAssocID="{BAA28468-58BA-4774-BAB1-4C2F988AFAB7}" presName="sibTrans" presStyleCnt="0"/>
      <dgm:spPr/>
    </dgm:pt>
    <dgm:pt modelId="{0D992E14-9992-44C8-9E60-DB7288ADFBC4}" type="pres">
      <dgm:prSet presAssocID="{DC7CA011-453F-477B-B1AA-C48BF1847F4F}" presName="node" presStyleLbl="node1" presStyleIdx="1" presStyleCnt="10">
        <dgm:presLayoutVars>
          <dgm:bulletEnabled val="1"/>
        </dgm:presLayoutVars>
      </dgm:prSet>
      <dgm:spPr/>
    </dgm:pt>
    <dgm:pt modelId="{72255D9C-3E80-479B-B57C-E64AD0520A78}" type="pres">
      <dgm:prSet presAssocID="{2FC69AC8-9C5C-4DE6-B0D0-B61F1424EB75}" presName="sibTrans" presStyleCnt="0"/>
      <dgm:spPr/>
    </dgm:pt>
    <dgm:pt modelId="{1631CF1B-DD28-4367-9ADE-45D2C11659D2}" type="pres">
      <dgm:prSet presAssocID="{55A7B786-3E9B-42BE-A13F-B7D8A2869B6C}" presName="node" presStyleLbl="node1" presStyleIdx="2" presStyleCnt="10">
        <dgm:presLayoutVars>
          <dgm:bulletEnabled val="1"/>
        </dgm:presLayoutVars>
      </dgm:prSet>
      <dgm:spPr/>
    </dgm:pt>
    <dgm:pt modelId="{1E8069E4-EF3B-478A-9388-01AC2B241350}" type="pres">
      <dgm:prSet presAssocID="{B70FB17B-B659-4283-931D-90F83856B16C}" presName="sibTrans" presStyleCnt="0"/>
      <dgm:spPr/>
    </dgm:pt>
    <dgm:pt modelId="{D2F0D1ED-C1E2-435E-A656-FB9EF48B9EC9}" type="pres">
      <dgm:prSet presAssocID="{7784A048-246E-4280-9255-6E6BE622016B}" presName="node" presStyleLbl="node1" presStyleIdx="3" presStyleCnt="10">
        <dgm:presLayoutVars>
          <dgm:bulletEnabled val="1"/>
        </dgm:presLayoutVars>
      </dgm:prSet>
      <dgm:spPr/>
    </dgm:pt>
    <dgm:pt modelId="{D2CBCA2B-D221-478D-8541-C51EB79A9343}" type="pres">
      <dgm:prSet presAssocID="{E1C6E64B-3243-47B2-98F9-16056C0DC966}" presName="sibTrans" presStyleCnt="0"/>
      <dgm:spPr/>
    </dgm:pt>
    <dgm:pt modelId="{F956167F-BADB-498C-B39A-E76C9E060352}" type="pres">
      <dgm:prSet presAssocID="{E0D321BD-DDB8-4B9D-8B91-A82EDA02C15F}" presName="node" presStyleLbl="node1" presStyleIdx="4" presStyleCnt="10">
        <dgm:presLayoutVars>
          <dgm:bulletEnabled val="1"/>
        </dgm:presLayoutVars>
      </dgm:prSet>
      <dgm:spPr/>
    </dgm:pt>
    <dgm:pt modelId="{80AA64E8-D6D4-4CEF-92A2-878E6999C4FE}" type="pres">
      <dgm:prSet presAssocID="{834C99E8-F15F-471A-BE3D-B2904E520AB2}" presName="sibTrans" presStyleCnt="0"/>
      <dgm:spPr/>
    </dgm:pt>
    <dgm:pt modelId="{383B133B-B3F7-4CAA-A6DD-9B30030A3B7B}" type="pres">
      <dgm:prSet presAssocID="{C3AAF645-BC09-4BFD-A630-5A5C709B830E}" presName="node" presStyleLbl="node1" presStyleIdx="5" presStyleCnt="10">
        <dgm:presLayoutVars>
          <dgm:bulletEnabled val="1"/>
        </dgm:presLayoutVars>
      </dgm:prSet>
      <dgm:spPr/>
    </dgm:pt>
    <dgm:pt modelId="{3F8A983B-3E90-4AE3-995A-AF2B36A7E185}" type="pres">
      <dgm:prSet presAssocID="{2C450E95-D076-41A0-B375-1C715F62B6CA}" presName="sibTrans" presStyleCnt="0"/>
      <dgm:spPr/>
    </dgm:pt>
    <dgm:pt modelId="{A7C2D3BC-84B0-4605-A01A-1E892319E34C}" type="pres">
      <dgm:prSet presAssocID="{0AF7BC13-4CAA-4611-AD53-F4F5A6607C80}" presName="node" presStyleLbl="node1" presStyleIdx="6" presStyleCnt="10">
        <dgm:presLayoutVars>
          <dgm:bulletEnabled val="1"/>
        </dgm:presLayoutVars>
      </dgm:prSet>
      <dgm:spPr/>
    </dgm:pt>
    <dgm:pt modelId="{661C3F5A-FA74-45E3-9E48-CA856D7A3457}" type="pres">
      <dgm:prSet presAssocID="{9C5724D9-992D-45F7-A9AC-C484F34BB85C}" presName="sibTrans" presStyleCnt="0"/>
      <dgm:spPr/>
    </dgm:pt>
    <dgm:pt modelId="{45FC3C17-2E34-4A7E-8EBA-BB8325464014}" type="pres">
      <dgm:prSet presAssocID="{1CBC7009-8D98-42E1-A95F-1D9AB4077DBD}" presName="node" presStyleLbl="node1" presStyleIdx="7" presStyleCnt="10">
        <dgm:presLayoutVars>
          <dgm:bulletEnabled val="1"/>
        </dgm:presLayoutVars>
      </dgm:prSet>
      <dgm:spPr/>
    </dgm:pt>
    <dgm:pt modelId="{41789FEE-E483-4393-B12A-2FA103C267C1}" type="pres">
      <dgm:prSet presAssocID="{A5685934-1A29-4E55-B465-0F170D4A62F2}" presName="sibTrans" presStyleCnt="0"/>
      <dgm:spPr/>
    </dgm:pt>
    <dgm:pt modelId="{38CEDC54-6E1F-44B8-9A37-77C084DD2806}" type="pres">
      <dgm:prSet presAssocID="{152889BC-F45A-4D90-85C0-BAD0A037D74E}" presName="node" presStyleLbl="node1" presStyleIdx="8" presStyleCnt="10">
        <dgm:presLayoutVars>
          <dgm:bulletEnabled val="1"/>
        </dgm:presLayoutVars>
      </dgm:prSet>
      <dgm:spPr/>
    </dgm:pt>
    <dgm:pt modelId="{8E12CEF0-6106-4FCC-B8FC-A1E77FF43F09}" type="pres">
      <dgm:prSet presAssocID="{4B0E42A8-C1A2-41C3-98A0-711672A006A1}" presName="sibTrans" presStyleCnt="0"/>
      <dgm:spPr/>
    </dgm:pt>
    <dgm:pt modelId="{0661D9B6-4393-4752-AE4C-FD818EC9084D}" type="pres">
      <dgm:prSet presAssocID="{AF297B3E-F7B2-4C47-BE54-9074B47FBFB9}" presName="node" presStyleLbl="node1" presStyleIdx="9" presStyleCnt="10">
        <dgm:presLayoutVars>
          <dgm:bulletEnabled val="1"/>
        </dgm:presLayoutVars>
      </dgm:prSet>
      <dgm:spPr/>
    </dgm:pt>
  </dgm:ptLst>
  <dgm:cxnLst>
    <dgm:cxn modelId="{661C0018-8EBD-4CAB-96C8-453E1A7F6ECA}" srcId="{70C23B30-5E03-498E-B366-D90E98DFC631}" destId="{152889BC-F45A-4D90-85C0-BAD0A037D74E}" srcOrd="8" destOrd="0" parTransId="{880F9C94-9183-4A8C-A59C-2BD36CD99905}" sibTransId="{4B0E42A8-C1A2-41C3-98A0-711672A006A1}"/>
    <dgm:cxn modelId="{7AA3121B-9DB0-4F36-886F-23AEB54E380E}" type="presOf" srcId="{E0D321BD-DDB8-4B9D-8B91-A82EDA02C15F}" destId="{F956167F-BADB-498C-B39A-E76C9E060352}" srcOrd="0" destOrd="0" presId="urn:microsoft.com/office/officeart/2005/8/layout/default"/>
    <dgm:cxn modelId="{8EABB72D-CBDB-44A6-9BEC-08E4CD6BBFAF}" type="presOf" srcId="{AF297B3E-F7B2-4C47-BE54-9074B47FBFB9}" destId="{0661D9B6-4393-4752-AE4C-FD818EC9084D}" srcOrd="0" destOrd="0" presId="urn:microsoft.com/office/officeart/2005/8/layout/default"/>
    <dgm:cxn modelId="{A1EF6936-68C0-469F-848D-0EDD9CBEE2EC}" type="presOf" srcId="{70C23B30-5E03-498E-B366-D90E98DFC631}" destId="{38FFD962-847C-4950-ABD6-1D2014E37927}" srcOrd="0" destOrd="0" presId="urn:microsoft.com/office/officeart/2005/8/layout/default"/>
    <dgm:cxn modelId="{0A8B3563-A680-4020-890E-CAA9CFEEB256}" srcId="{70C23B30-5E03-498E-B366-D90E98DFC631}" destId="{7784A048-246E-4280-9255-6E6BE622016B}" srcOrd="3" destOrd="0" parTransId="{9EC1538F-0D21-4096-A9BD-40F1BF93F036}" sibTransId="{E1C6E64B-3243-47B2-98F9-16056C0DC966}"/>
    <dgm:cxn modelId="{63985046-8A0B-4BB5-BD47-F7F03EE66502}" srcId="{70C23B30-5E03-498E-B366-D90E98DFC631}" destId="{E0D321BD-DDB8-4B9D-8B91-A82EDA02C15F}" srcOrd="4" destOrd="0" parTransId="{95D29323-4E4E-42AC-B637-8B81BFA17A1F}" sibTransId="{834C99E8-F15F-471A-BE3D-B2904E520AB2}"/>
    <dgm:cxn modelId="{75192C58-9FA5-4C98-A2A3-D78A5478D3F7}" type="presOf" srcId="{55A7B786-3E9B-42BE-A13F-B7D8A2869B6C}" destId="{1631CF1B-DD28-4367-9ADE-45D2C11659D2}" srcOrd="0" destOrd="0" presId="urn:microsoft.com/office/officeart/2005/8/layout/default"/>
    <dgm:cxn modelId="{93F6218D-6404-4B1B-AC28-1FF4EC4D04AF}" type="presOf" srcId="{0AF7BC13-4CAA-4611-AD53-F4F5A6607C80}" destId="{A7C2D3BC-84B0-4605-A01A-1E892319E34C}" srcOrd="0" destOrd="0" presId="urn:microsoft.com/office/officeart/2005/8/layout/default"/>
    <dgm:cxn modelId="{3609978D-65A1-4DA0-9B78-569C3A9E3697}" type="presOf" srcId="{7784A048-246E-4280-9255-6E6BE622016B}" destId="{D2F0D1ED-C1E2-435E-A656-FB9EF48B9EC9}" srcOrd="0" destOrd="0" presId="urn:microsoft.com/office/officeart/2005/8/layout/default"/>
    <dgm:cxn modelId="{442A768E-B308-4DB3-A703-1E7FB3220C1D}" srcId="{70C23B30-5E03-498E-B366-D90E98DFC631}" destId="{55A7B786-3E9B-42BE-A13F-B7D8A2869B6C}" srcOrd="2" destOrd="0" parTransId="{8E7185B4-DE25-4190-8093-9A4A4049F7CF}" sibTransId="{B70FB17B-B659-4283-931D-90F83856B16C}"/>
    <dgm:cxn modelId="{097D8C9A-9C27-4A30-99E3-D0ED65316895}" type="presOf" srcId="{1CBC7009-8D98-42E1-A95F-1D9AB4077DBD}" destId="{45FC3C17-2E34-4A7E-8EBA-BB8325464014}" srcOrd="0" destOrd="0" presId="urn:microsoft.com/office/officeart/2005/8/layout/default"/>
    <dgm:cxn modelId="{7B4309AA-73D3-4A96-800A-11FD62407EB1}" type="presOf" srcId="{DC7CA011-453F-477B-B1AA-C48BF1847F4F}" destId="{0D992E14-9992-44C8-9E60-DB7288ADFBC4}" srcOrd="0" destOrd="0" presId="urn:microsoft.com/office/officeart/2005/8/layout/default"/>
    <dgm:cxn modelId="{EE49E4BD-291D-483A-BEB5-AF6A9F21B4F2}" type="presOf" srcId="{B8E0F909-6C16-4EC9-A6A2-64371EEC2807}" destId="{309EBAA1-B94D-4B0A-981E-E11504821AAF}" srcOrd="0" destOrd="0" presId="urn:microsoft.com/office/officeart/2005/8/layout/default"/>
    <dgm:cxn modelId="{18F34FC0-7B6E-495F-8010-A8DF382EDA82}" type="presOf" srcId="{152889BC-F45A-4D90-85C0-BAD0A037D74E}" destId="{38CEDC54-6E1F-44B8-9A37-77C084DD2806}" srcOrd="0" destOrd="0" presId="urn:microsoft.com/office/officeart/2005/8/layout/default"/>
    <dgm:cxn modelId="{DC3D64C2-D9F4-4171-A169-3EE7C3600EF9}" type="presOf" srcId="{C3AAF645-BC09-4BFD-A630-5A5C709B830E}" destId="{383B133B-B3F7-4CAA-A6DD-9B30030A3B7B}" srcOrd="0" destOrd="0" presId="urn:microsoft.com/office/officeart/2005/8/layout/default"/>
    <dgm:cxn modelId="{433E82C9-608D-479A-B97F-05B89AE714D6}" srcId="{70C23B30-5E03-498E-B366-D90E98DFC631}" destId="{B8E0F909-6C16-4EC9-A6A2-64371EEC2807}" srcOrd="0" destOrd="0" parTransId="{C25684A6-C4CD-44F1-88E5-E6031C45E81E}" sibTransId="{BAA28468-58BA-4774-BAB1-4C2F988AFAB7}"/>
    <dgm:cxn modelId="{D56878CD-21AB-44ED-9997-E52563A0959A}" srcId="{70C23B30-5E03-498E-B366-D90E98DFC631}" destId="{1CBC7009-8D98-42E1-A95F-1D9AB4077DBD}" srcOrd="7" destOrd="0" parTransId="{1AECAC23-38A5-4CE5-93FA-B5945FEAA439}" sibTransId="{A5685934-1A29-4E55-B465-0F170D4A62F2}"/>
    <dgm:cxn modelId="{B59031CF-3895-4FA9-9123-15367E210A42}" srcId="{70C23B30-5E03-498E-B366-D90E98DFC631}" destId="{DC7CA011-453F-477B-B1AA-C48BF1847F4F}" srcOrd="1" destOrd="0" parTransId="{C824F990-43EC-4813-9F7C-1F36AE946EA0}" sibTransId="{2FC69AC8-9C5C-4DE6-B0D0-B61F1424EB75}"/>
    <dgm:cxn modelId="{7A0FBDDE-6E99-49D6-8104-D1982F3571F2}" srcId="{70C23B30-5E03-498E-B366-D90E98DFC631}" destId="{0AF7BC13-4CAA-4611-AD53-F4F5A6607C80}" srcOrd="6" destOrd="0" parTransId="{011F64CC-2D79-45C1-A7D4-58955BAEF29C}" sibTransId="{9C5724D9-992D-45F7-A9AC-C484F34BB85C}"/>
    <dgm:cxn modelId="{E6EDEEEC-6F66-4098-867B-77414CA23962}" srcId="{70C23B30-5E03-498E-B366-D90E98DFC631}" destId="{AF297B3E-F7B2-4C47-BE54-9074B47FBFB9}" srcOrd="9" destOrd="0" parTransId="{D071B4C2-AF55-4291-B03E-E5E199BDC421}" sibTransId="{8D58298A-52AA-4F10-A52B-8E600F20A225}"/>
    <dgm:cxn modelId="{8C7FCCFA-6B72-47D2-B838-7E8338ADCA85}" srcId="{70C23B30-5E03-498E-B366-D90E98DFC631}" destId="{C3AAF645-BC09-4BFD-A630-5A5C709B830E}" srcOrd="5" destOrd="0" parTransId="{14B5367F-23BA-4587-92D6-3A04FF6C1476}" sibTransId="{2C450E95-D076-41A0-B375-1C715F62B6CA}"/>
    <dgm:cxn modelId="{9C401E9D-05AA-4F8F-8EA1-20F9E3061971}" type="presParOf" srcId="{38FFD962-847C-4950-ABD6-1D2014E37927}" destId="{309EBAA1-B94D-4B0A-981E-E11504821AAF}" srcOrd="0" destOrd="0" presId="urn:microsoft.com/office/officeart/2005/8/layout/default"/>
    <dgm:cxn modelId="{72B0E7A7-F45A-4A3D-9DE7-F655AC7631CD}" type="presParOf" srcId="{38FFD962-847C-4950-ABD6-1D2014E37927}" destId="{1A526C6A-65EF-4B58-ACD2-DF2217784E47}" srcOrd="1" destOrd="0" presId="urn:microsoft.com/office/officeart/2005/8/layout/default"/>
    <dgm:cxn modelId="{29EE7981-89DC-4D7F-B3DD-A3EA71296905}" type="presParOf" srcId="{38FFD962-847C-4950-ABD6-1D2014E37927}" destId="{0D992E14-9992-44C8-9E60-DB7288ADFBC4}" srcOrd="2" destOrd="0" presId="urn:microsoft.com/office/officeart/2005/8/layout/default"/>
    <dgm:cxn modelId="{61F22EED-7E91-4921-8EF6-213152D8B38B}" type="presParOf" srcId="{38FFD962-847C-4950-ABD6-1D2014E37927}" destId="{72255D9C-3E80-479B-B57C-E64AD0520A78}" srcOrd="3" destOrd="0" presId="urn:microsoft.com/office/officeart/2005/8/layout/default"/>
    <dgm:cxn modelId="{2DFEC5E5-1FE4-460D-8A4B-DCCAF312BECE}" type="presParOf" srcId="{38FFD962-847C-4950-ABD6-1D2014E37927}" destId="{1631CF1B-DD28-4367-9ADE-45D2C11659D2}" srcOrd="4" destOrd="0" presId="urn:microsoft.com/office/officeart/2005/8/layout/default"/>
    <dgm:cxn modelId="{6817BD92-B90E-4248-B8D7-440B6581B5F4}" type="presParOf" srcId="{38FFD962-847C-4950-ABD6-1D2014E37927}" destId="{1E8069E4-EF3B-478A-9388-01AC2B241350}" srcOrd="5" destOrd="0" presId="urn:microsoft.com/office/officeart/2005/8/layout/default"/>
    <dgm:cxn modelId="{77A41CD0-38FF-4714-B2AB-BA83E23A0A02}" type="presParOf" srcId="{38FFD962-847C-4950-ABD6-1D2014E37927}" destId="{D2F0D1ED-C1E2-435E-A656-FB9EF48B9EC9}" srcOrd="6" destOrd="0" presId="urn:microsoft.com/office/officeart/2005/8/layout/default"/>
    <dgm:cxn modelId="{6EDB8989-1C6B-4BFC-983B-252490435B26}" type="presParOf" srcId="{38FFD962-847C-4950-ABD6-1D2014E37927}" destId="{D2CBCA2B-D221-478D-8541-C51EB79A9343}" srcOrd="7" destOrd="0" presId="urn:microsoft.com/office/officeart/2005/8/layout/default"/>
    <dgm:cxn modelId="{0E354812-FA37-46DE-8343-588184A56A77}" type="presParOf" srcId="{38FFD962-847C-4950-ABD6-1D2014E37927}" destId="{F956167F-BADB-498C-B39A-E76C9E060352}" srcOrd="8" destOrd="0" presId="urn:microsoft.com/office/officeart/2005/8/layout/default"/>
    <dgm:cxn modelId="{59022D82-8D7A-4FE7-A27C-08E2BF4DAACD}" type="presParOf" srcId="{38FFD962-847C-4950-ABD6-1D2014E37927}" destId="{80AA64E8-D6D4-4CEF-92A2-878E6999C4FE}" srcOrd="9" destOrd="0" presId="urn:microsoft.com/office/officeart/2005/8/layout/default"/>
    <dgm:cxn modelId="{D459845E-3186-4004-8893-A37726FA5474}" type="presParOf" srcId="{38FFD962-847C-4950-ABD6-1D2014E37927}" destId="{383B133B-B3F7-4CAA-A6DD-9B30030A3B7B}" srcOrd="10" destOrd="0" presId="urn:microsoft.com/office/officeart/2005/8/layout/default"/>
    <dgm:cxn modelId="{F42C66B1-C147-498B-A404-44867C05EC92}" type="presParOf" srcId="{38FFD962-847C-4950-ABD6-1D2014E37927}" destId="{3F8A983B-3E90-4AE3-995A-AF2B36A7E185}" srcOrd="11" destOrd="0" presId="urn:microsoft.com/office/officeart/2005/8/layout/default"/>
    <dgm:cxn modelId="{5AB63BD9-1015-422E-9E7E-E014C5B732B8}" type="presParOf" srcId="{38FFD962-847C-4950-ABD6-1D2014E37927}" destId="{A7C2D3BC-84B0-4605-A01A-1E892319E34C}" srcOrd="12" destOrd="0" presId="urn:microsoft.com/office/officeart/2005/8/layout/default"/>
    <dgm:cxn modelId="{F456D4DC-7CF9-4053-9624-E9B59D5E35CF}" type="presParOf" srcId="{38FFD962-847C-4950-ABD6-1D2014E37927}" destId="{661C3F5A-FA74-45E3-9E48-CA856D7A3457}" srcOrd="13" destOrd="0" presId="urn:microsoft.com/office/officeart/2005/8/layout/default"/>
    <dgm:cxn modelId="{BAAB398B-62AF-416D-9D17-9CE88D20121F}" type="presParOf" srcId="{38FFD962-847C-4950-ABD6-1D2014E37927}" destId="{45FC3C17-2E34-4A7E-8EBA-BB8325464014}" srcOrd="14" destOrd="0" presId="urn:microsoft.com/office/officeart/2005/8/layout/default"/>
    <dgm:cxn modelId="{599C996D-29F5-4083-A268-5081BD475B17}" type="presParOf" srcId="{38FFD962-847C-4950-ABD6-1D2014E37927}" destId="{41789FEE-E483-4393-B12A-2FA103C267C1}" srcOrd="15" destOrd="0" presId="urn:microsoft.com/office/officeart/2005/8/layout/default"/>
    <dgm:cxn modelId="{82F5885F-C47E-4295-A3B3-BA5191E51E54}" type="presParOf" srcId="{38FFD962-847C-4950-ABD6-1D2014E37927}" destId="{38CEDC54-6E1F-44B8-9A37-77C084DD2806}" srcOrd="16" destOrd="0" presId="urn:microsoft.com/office/officeart/2005/8/layout/default"/>
    <dgm:cxn modelId="{49B56BA8-5D82-4378-B4B7-B94BFC125A66}" type="presParOf" srcId="{38FFD962-847C-4950-ABD6-1D2014E37927}" destId="{8E12CEF0-6106-4FCC-B8FC-A1E77FF43F09}" srcOrd="17" destOrd="0" presId="urn:microsoft.com/office/officeart/2005/8/layout/default"/>
    <dgm:cxn modelId="{75053607-332A-4106-9C65-7E4BFDBED0BB}" type="presParOf" srcId="{38FFD962-847C-4950-ABD6-1D2014E37927}" destId="{0661D9B6-4393-4752-AE4C-FD818EC9084D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FA622C-383D-4724-BC3B-A305A7E62EB2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59326174-E052-41A8-9FF0-2A12380EF70D}">
      <dgm:prSet/>
      <dgm:spPr/>
      <dgm:t>
        <a:bodyPr/>
        <a:lstStyle/>
        <a:p>
          <a:r>
            <a:rPr lang="de-DE" b="0" i="0"/>
            <a:t>Trennung von existenzsichernden Leistungen und Fachleistungen</a:t>
          </a:r>
          <a:endParaRPr lang="en-US"/>
        </a:p>
      </dgm:t>
    </dgm:pt>
    <dgm:pt modelId="{B091FE6C-C968-4960-9535-EFDBAAE40442}" type="parTrans" cxnId="{E4754DE1-BC6E-40C0-956A-47C696C6C2F9}">
      <dgm:prSet/>
      <dgm:spPr/>
      <dgm:t>
        <a:bodyPr/>
        <a:lstStyle/>
        <a:p>
          <a:endParaRPr lang="en-US"/>
        </a:p>
      </dgm:t>
    </dgm:pt>
    <dgm:pt modelId="{4F16D6AE-8991-4399-B435-B4A9840F55DC}" type="sibTrans" cxnId="{E4754DE1-BC6E-40C0-956A-47C696C6C2F9}">
      <dgm:prSet/>
      <dgm:spPr/>
      <dgm:t>
        <a:bodyPr/>
        <a:lstStyle/>
        <a:p>
          <a:endParaRPr lang="en-US"/>
        </a:p>
      </dgm:t>
    </dgm:pt>
    <dgm:pt modelId="{FA5E50DD-E722-4821-B926-A1D2F8F9C0C1}">
      <dgm:prSet/>
      <dgm:spPr/>
      <dgm:t>
        <a:bodyPr/>
        <a:lstStyle/>
        <a:p>
          <a:r>
            <a:rPr lang="de-DE"/>
            <a:t>Dies erfordert eine gute Koordination und Absprache</a:t>
          </a:r>
          <a:endParaRPr lang="en-US"/>
        </a:p>
      </dgm:t>
    </dgm:pt>
    <dgm:pt modelId="{C199324D-6905-4CB5-BA8A-B7944D624F5A}" type="parTrans" cxnId="{2F515689-E195-4D2A-A18D-43CBF4425CF2}">
      <dgm:prSet/>
      <dgm:spPr/>
      <dgm:t>
        <a:bodyPr/>
        <a:lstStyle/>
        <a:p>
          <a:endParaRPr lang="en-US"/>
        </a:p>
      </dgm:t>
    </dgm:pt>
    <dgm:pt modelId="{EBE19179-2EBF-4069-993D-AB4C04D6A6B7}" type="sibTrans" cxnId="{2F515689-E195-4D2A-A18D-43CBF4425CF2}">
      <dgm:prSet/>
      <dgm:spPr/>
      <dgm:t>
        <a:bodyPr/>
        <a:lstStyle/>
        <a:p>
          <a:endParaRPr lang="en-US"/>
        </a:p>
      </dgm:t>
    </dgm:pt>
    <dgm:pt modelId="{90A19F7B-62CB-40F8-BA31-F34E6484C651}">
      <dgm:prSet/>
      <dgm:spPr/>
      <dgm:t>
        <a:bodyPr/>
        <a:lstStyle/>
        <a:p>
          <a:r>
            <a:rPr lang="de-DE" b="0" i="0"/>
            <a:t>Es geht um das Wissen um die jeweiligen Schritte</a:t>
          </a:r>
          <a:r>
            <a:rPr lang="de-DE"/>
            <a:t> (vgl. Rehaprozess BAR und Schnittstellenwebinare Deutscher Verein)</a:t>
          </a:r>
          <a:endParaRPr lang="en-US"/>
        </a:p>
      </dgm:t>
    </dgm:pt>
    <dgm:pt modelId="{290C8DD8-B6CF-4F0A-BE0A-320C63AC37D4}" type="parTrans" cxnId="{3BBD07EF-6135-4D56-92A2-62797856A5EE}">
      <dgm:prSet/>
      <dgm:spPr/>
      <dgm:t>
        <a:bodyPr/>
        <a:lstStyle/>
        <a:p>
          <a:endParaRPr lang="en-US"/>
        </a:p>
      </dgm:t>
    </dgm:pt>
    <dgm:pt modelId="{6F274E64-80D7-4962-AA18-7ECCC596B02D}" type="sibTrans" cxnId="{3BBD07EF-6135-4D56-92A2-62797856A5EE}">
      <dgm:prSet/>
      <dgm:spPr/>
      <dgm:t>
        <a:bodyPr/>
        <a:lstStyle/>
        <a:p>
          <a:endParaRPr lang="en-US"/>
        </a:p>
      </dgm:t>
    </dgm:pt>
    <dgm:pt modelId="{016BE46A-6EA0-4D01-B6A9-AEE21A5CAAA6}">
      <dgm:prSet/>
      <dgm:spPr/>
      <dgm:t>
        <a:bodyPr/>
        <a:lstStyle/>
        <a:p>
          <a:r>
            <a:rPr lang="de-DE" b="0" i="0"/>
            <a:t>Einhaltung gesetzter Fristen (vgl. Fristenrechner BAR)</a:t>
          </a:r>
          <a:endParaRPr lang="en-US"/>
        </a:p>
      </dgm:t>
    </dgm:pt>
    <dgm:pt modelId="{402EA00B-8881-4A10-8655-D099F3AF40F0}" type="parTrans" cxnId="{F449B41D-261B-41BD-9F62-00A641B6CBA0}">
      <dgm:prSet/>
      <dgm:spPr/>
      <dgm:t>
        <a:bodyPr/>
        <a:lstStyle/>
        <a:p>
          <a:endParaRPr lang="en-US"/>
        </a:p>
      </dgm:t>
    </dgm:pt>
    <dgm:pt modelId="{86B202CB-89D3-435A-A127-72248E420875}" type="sibTrans" cxnId="{F449B41D-261B-41BD-9F62-00A641B6CBA0}">
      <dgm:prSet/>
      <dgm:spPr/>
      <dgm:t>
        <a:bodyPr/>
        <a:lstStyle/>
        <a:p>
          <a:endParaRPr lang="en-US"/>
        </a:p>
      </dgm:t>
    </dgm:pt>
    <dgm:pt modelId="{FA9D5940-57FD-4A53-BA98-5C1533FDCDE9}" type="pres">
      <dgm:prSet presAssocID="{C5FA622C-383D-4724-BC3B-A305A7E62EB2}" presName="diagram" presStyleCnt="0">
        <dgm:presLayoutVars>
          <dgm:dir/>
          <dgm:resizeHandles val="exact"/>
        </dgm:presLayoutVars>
      </dgm:prSet>
      <dgm:spPr/>
    </dgm:pt>
    <dgm:pt modelId="{9AB3E1C9-3212-4A54-93F2-92D5073CF5E9}" type="pres">
      <dgm:prSet presAssocID="{59326174-E052-41A8-9FF0-2A12380EF70D}" presName="node" presStyleLbl="node1" presStyleIdx="0" presStyleCnt="4">
        <dgm:presLayoutVars>
          <dgm:bulletEnabled val="1"/>
        </dgm:presLayoutVars>
      </dgm:prSet>
      <dgm:spPr/>
    </dgm:pt>
    <dgm:pt modelId="{E4D03A3C-80B4-495B-8355-1A20A2E038B3}" type="pres">
      <dgm:prSet presAssocID="{4F16D6AE-8991-4399-B435-B4A9840F55DC}" presName="sibTrans" presStyleCnt="0"/>
      <dgm:spPr/>
    </dgm:pt>
    <dgm:pt modelId="{BCB31B22-8A48-4F05-9B81-08C3AE60B882}" type="pres">
      <dgm:prSet presAssocID="{FA5E50DD-E722-4821-B926-A1D2F8F9C0C1}" presName="node" presStyleLbl="node1" presStyleIdx="1" presStyleCnt="4">
        <dgm:presLayoutVars>
          <dgm:bulletEnabled val="1"/>
        </dgm:presLayoutVars>
      </dgm:prSet>
      <dgm:spPr/>
    </dgm:pt>
    <dgm:pt modelId="{C26ECABB-64D4-42FF-934B-C37B004C056C}" type="pres">
      <dgm:prSet presAssocID="{EBE19179-2EBF-4069-993D-AB4C04D6A6B7}" presName="sibTrans" presStyleCnt="0"/>
      <dgm:spPr/>
    </dgm:pt>
    <dgm:pt modelId="{961FAC6D-D609-43F4-952D-AFFFCC863136}" type="pres">
      <dgm:prSet presAssocID="{90A19F7B-62CB-40F8-BA31-F34E6484C651}" presName="node" presStyleLbl="node1" presStyleIdx="2" presStyleCnt="4">
        <dgm:presLayoutVars>
          <dgm:bulletEnabled val="1"/>
        </dgm:presLayoutVars>
      </dgm:prSet>
      <dgm:spPr/>
    </dgm:pt>
    <dgm:pt modelId="{2777FA22-4F54-4FCB-AB7B-3B8417882D3B}" type="pres">
      <dgm:prSet presAssocID="{6F274E64-80D7-4962-AA18-7ECCC596B02D}" presName="sibTrans" presStyleCnt="0"/>
      <dgm:spPr/>
    </dgm:pt>
    <dgm:pt modelId="{DBD81A21-5237-4A6B-9972-914360DC62C4}" type="pres">
      <dgm:prSet presAssocID="{016BE46A-6EA0-4D01-B6A9-AEE21A5CAAA6}" presName="node" presStyleLbl="node1" presStyleIdx="3" presStyleCnt="4">
        <dgm:presLayoutVars>
          <dgm:bulletEnabled val="1"/>
        </dgm:presLayoutVars>
      </dgm:prSet>
      <dgm:spPr/>
    </dgm:pt>
  </dgm:ptLst>
  <dgm:cxnLst>
    <dgm:cxn modelId="{BAFD5812-5266-4C1B-A064-F6F7102F0657}" type="presOf" srcId="{C5FA622C-383D-4724-BC3B-A305A7E62EB2}" destId="{FA9D5940-57FD-4A53-BA98-5C1533FDCDE9}" srcOrd="0" destOrd="0" presId="urn:microsoft.com/office/officeart/2005/8/layout/default"/>
    <dgm:cxn modelId="{F449B41D-261B-41BD-9F62-00A641B6CBA0}" srcId="{C5FA622C-383D-4724-BC3B-A305A7E62EB2}" destId="{016BE46A-6EA0-4D01-B6A9-AEE21A5CAAA6}" srcOrd="3" destOrd="0" parTransId="{402EA00B-8881-4A10-8655-D099F3AF40F0}" sibTransId="{86B202CB-89D3-435A-A127-72248E420875}"/>
    <dgm:cxn modelId="{10808938-8148-4C1C-9BFF-67244447088A}" type="presOf" srcId="{59326174-E052-41A8-9FF0-2A12380EF70D}" destId="{9AB3E1C9-3212-4A54-93F2-92D5073CF5E9}" srcOrd="0" destOrd="0" presId="urn:microsoft.com/office/officeart/2005/8/layout/default"/>
    <dgm:cxn modelId="{7EEA3C44-8602-4CF1-BB03-7B2183FF860B}" type="presOf" srcId="{90A19F7B-62CB-40F8-BA31-F34E6484C651}" destId="{961FAC6D-D609-43F4-952D-AFFFCC863136}" srcOrd="0" destOrd="0" presId="urn:microsoft.com/office/officeart/2005/8/layout/default"/>
    <dgm:cxn modelId="{2F515689-E195-4D2A-A18D-43CBF4425CF2}" srcId="{C5FA622C-383D-4724-BC3B-A305A7E62EB2}" destId="{FA5E50DD-E722-4821-B926-A1D2F8F9C0C1}" srcOrd="1" destOrd="0" parTransId="{C199324D-6905-4CB5-BA8A-B7944D624F5A}" sibTransId="{EBE19179-2EBF-4069-993D-AB4C04D6A6B7}"/>
    <dgm:cxn modelId="{C2A3FACD-3D22-48E7-9112-695D0FCBADB1}" type="presOf" srcId="{016BE46A-6EA0-4D01-B6A9-AEE21A5CAAA6}" destId="{DBD81A21-5237-4A6B-9972-914360DC62C4}" srcOrd="0" destOrd="0" presId="urn:microsoft.com/office/officeart/2005/8/layout/default"/>
    <dgm:cxn modelId="{E4754DE1-BC6E-40C0-956A-47C696C6C2F9}" srcId="{C5FA622C-383D-4724-BC3B-A305A7E62EB2}" destId="{59326174-E052-41A8-9FF0-2A12380EF70D}" srcOrd="0" destOrd="0" parTransId="{B091FE6C-C968-4960-9535-EFDBAAE40442}" sibTransId="{4F16D6AE-8991-4399-B435-B4A9840F55DC}"/>
    <dgm:cxn modelId="{3BBD07EF-6135-4D56-92A2-62797856A5EE}" srcId="{C5FA622C-383D-4724-BC3B-A305A7E62EB2}" destId="{90A19F7B-62CB-40F8-BA31-F34E6484C651}" srcOrd="2" destOrd="0" parTransId="{290C8DD8-B6CF-4F0A-BE0A-320C63AC37D4}" sibTransId="{6F274E64-80D7-4962-AA18-7ECCC596B02D}"/>
    <dgm:cxn modelId="{3979B4F2-ACB5-4E63-9751-CC4695396AD6}" type="presOf" srcId="{FA5E50DD-E722-4821-B926-A1D2F8F9C0C1}" destId="{BCB31B22-8A48-4F05-9B81-08C3AE60B882}" srcOrd="0" destOrd="0" presId="urn:microsoft.com/office/officeart/2005/8/layout/default"/>
    <dgm:cxn modelId="{506402D7-C90E-428F-B597-C8307236F98D}" type="presParOf" srcId="{FA9D5940-57FD-4A53-BA98-5C1533FDCDE9}" destId="{9AB3E1C9-3212-4A54-93F2-92D5073CF5E9}" srcOrd="0" destOrd="0" presId="urn:microsoft.com/office/officeart/2005/8/layout/default"/>
    <dgm:cxn modelId="{B3D3F1DA-73A3-412F-9C0E-A29FEC01B02B}" type="presParOf" srcId="{FA9D5940-57FD-4A53-BA98-5C1533FDCDE9}" destId="{E4D03A3C-80B4-495B-8355-1A20A2E038B3}" srcOrd="1" destOrd="0" presId="urn:microsoft.com/office/officeart/2005/8/layout/default"/>
    <dgm:cxn modelId="{C2B004DD-1DFD-43FF-9429-5E03DFD6B308}" type="presParOf" srcId="{FA9D5940-57FD-4A53-BA98-5C1533FDCDE9}" destId="{BCB31B22-8A48-4F05-9B81-08C3AE60B882}" srcOrd="2" destOrd="0" presId="urn:microsoft.com/office/officeart/2005/8/layout/default"/>
    <dgm:cxn modelId="{AD0B6DAA-BEFD-4EE3-902C-8529AFE45180}" type="presParOf" srcId="{FA9D5940-57FD-4A53-BA98-5C1533FDCDE9}" destId="{C26ECABB-64D4-42FF-934B-C37B004C056C}" srcOrd="3" destOrd="0" presId="urn:microsoft.com/office/officeart/2005/8/layout/default"/>
    <dgm:cxn modelId="{9C3846B9-F851-4A08-9AE3-7E1AB998AEFD}" type="presParOf" srcId="{FA9D5940-57FD-4A53-BA98-5C1533FDCDE9}" destId="{961FAC6D-D609-43F4-952D-AFFFCC863136}" srcOrd="4" destOrd="0" presId="urn:microsoft.com/office/officeart/2005/8/layout/default"/>
    <dgm:cxn modelId="{3A29567A-A3F1-4F0D-8F62-A5892DD417E5}" type="presParOf" srcId="{FA9D5940-57FD-4A53-BA98-5C1533FDCDE9}" destId="{2777FA22-4F54-4FCB-AB7B-3B8417882D3B}" srcOrd="5" destOrd="0" presId="urn:microsoft.com/office/officeart/2005/8/layout/default"/>
    <dgm:cxn modelId="{B3CC7727-908D-4D8B-9253-36624F4B738E}" type="presParOf" srcId="{FA9D5940-57FD-4A53-BA98-5C1533FDCDE9}" destId="{DBD81A21-5237-4A6B-9972-914360DC62C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2912E0-0E32-4801-900F-6C4D1E5044E0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</dgm:pt>
    <dgm:pt modelId="{8F5E0A34-99DD-4E0C-A279-3A8265949E80}">
      <dgm:prSet phldrT="[Text]"/>
      <dgm:spPr/>
      <dgm:t>
        <a:bodyPr/>
        <a:lstStyle/>
        <a:p>
          <a:r>
            <a:rPr lang="de-DE"/>
            <a:t>Teilhabeplan (§19 SGB IX)</a:t>
          </a:r>
        </a:p>
        <a:p>
          <a:r>
            <a:rPr lang="de-DE"/>
            <a:t>Zusammenfassung aller Leistungen bei</a:t>
          </a:r>
        </a:p>
        <a:p>
          <a:r>
            <a:rPr lang="de-DE"/>
            <a:t>a) Unterschiedlichen Leistungsgruppen (§5 SGB IX)</a:t>
          </a:r>
        </a:p>
        <a:p>
          <a:r>
            <a:rPr lang="de-DE"/>
            <a:t>b) Mehreren Rehaträgern</a:t>
          </a:r>
        </a:p>
      </dgm:t>
    </dgm:pt>
    <dgm:pt modelId="{6F096CF0-8DAB-426D-82F9-9FEA012270A2}" type="parTrans" cxnId="{D127AAE7-7199-4D87-BECA-2E1A8263BD60}">
      <dgm:prSet/>
      <dgm:spPr/>
      <dgm:t>
        <a:bodyPr/>
        <a:lstStyle/>
        <a:p>
          <a:endParaRPr lang="de-DE" sz="2000"/>
        </a:p>
      </dgm:t>
    </dgm:pt>
    <dgm:pt modelId="{70EBDC06-88A5-427B-8719-4431BC0F7D39}" type="sibTrans" cxnId="{D127AAE7-7199-4D87-BECA-2E1A8263BD60}">
      <dgm:prSet/>
      <dgm:spPr/>
      <dgm:t>
        <a:bodyPr/>
        <a:lstStyle/>
        <a:p>
          <a:endParaRPr lang="de-DE"/>
        </a:p>
      </dgm:t>
    </dgm:pt>
    <dgm:pt modelId="{42DDEA12-9F2E-4AED-A9EB-31C14ADC9C35}">
      <dgm:prSet phldrT="[Text]"/>
      <dgm:spPr/>
      <dgm:t>
        <a:bodyPr/>
        <a:lstStyle/>
        <a:p>
          <a:r>
            <a:rPr lang="de-DE"/>
            <a:t>Gesamtplan (§121 SGB IX)</a:t>
          </a:r>
        </a:p>
        <a:p>
          <a:r>
            <a:rPr lang="de-DE"/>
            <a:t>Dokumentation und Zusammenfassung des Prozesses der EGH</a:t>
          </a:r>
        </a:p>
        <a:p>
          <a:r>
            <a:rPr lang="de-DE"/>
            <a:t>Ziele und Wünsche der leistungsberechtigten Person</a:t>
          </a:r>
        </a:p>
        <a:p>
          <a:r>
            <a:rPr lang="de-DE"/>
            <a:t>Konkrete Hilfeplanung mit Dauer und Umfang</a:t>
          </a:r>
        </a:p>
      </dgm:t>
    </dgm:pt>
    <dgm:pt modelId="{8B37F33F-D39B-41A0-BBCB-E8A2D89FDCF4}" type="parTrans" cxnId="{D1FCF708-C4F7-4CC4-BD74-85E606BCEE83}">
      <dgm:prSet/>
      <dgm:spPr/>
      <dgm:t>
        <a:bodyPr/>
        <a:lstStyle/>
        <a:p>
          <a:endParaRPr lang="de-DE" sz="2000"/>
        </a:p>
      </dgm:t>
    </dgm:pt>
    <dgm:pt modelId="{8EEDAD7F-7F4D-4258-8981-4A99E90A1F5F}" type="sibTrans" cxnId="{D1FCF708-C4F7-4CC4-BD74-85E606BCEE83}">
      <dgm:prSet/>
      <dgm:spPr/>
      <dgm:t>
        <a:bodyPr/>
        <a:lstStyle/>
        <a:p>
          <a:endParaRPr lang="de-DE"/>
        </a:p>
      </dgm:t>
    </dgm:pt>
    <dgm:pt modelId="{2BA2DFEF-3D35-4C8D-8F64-5DA8590ADBCB}">
      <dgm:prSet phldrT="[Text]"/>
      <dgm:spPr/>
      <dgm:t>
        <a:bodyPr/>
        <a:lstStyle/>
        <a:p>
          <a:r>
            <a:rPr lang="de-DE"/>
            <a:t>Beratung (§106 SGB IX)</a:t>
          </a:r>
        </a:p>
        <a:p>
          <a:r>
            <a:rPr lang="de-DE"/>
            <a:t>Beratung und Unterstützung über die gesamte Dauer des Verfahrens</a:t>
          </a:r>
        </a:p>
      </dgm:t>
    </dgm:pt>
    <dgm:pt modelId="{5613F9C1-FABB-48A0-9EDB-D30FC1DCC862}" type="parTrans" cxnId="{1A4949C0-1C70-4037-946C-EFBF22AB94A4}">
      <dgm:prSet/>
      <dgm:spPr/>
      <dgm:t>
        <a:bodyPr/>
        <a:lstStyle/>
        <a:p>
          <a:endParaRPr lang="de-DE" sz="2000"/>
        </a:p>
      </dgm:t>
    </dgm:pt>
    <dgm:pt modelId="{52AF6001-D815-43F8-994B-C897B31C4618}" type="sibTrans" cxnId="{1A4949C0-1C70-4037-946C-EFBF22AB94A4}">
      <dgm:prSet/>
      <dgm:spPr/>
      <dgm:t>
        <a:bodyPr/>
        <a:lstStyle/>
        <a:p>
          <a:endParaRPr lang="de-DE"/>
        </a:p>
      </dgm:t>
    </dgm:pt>
    <dgm:pt modelId="{547620E8-D953-4A4B-A108-C973124BCA28}" type="pres">
      <dgm:prSet presAssocID="{642912E0-0E32-4801-900F-6C4D1E5044E0}" presName="diagram" presStyleCnt="0">
        <dgm:presLayoutVars>
          <dgm:dir/>
          <dgm:resizeHandles val="exact"/>
        </dgm:presLayoutVars>
      </dgm:prSet>
      <dgm:spPr/>
    </dgm:pt>
    <dgm:pt modelId="{C097EF9F-4F59-4334-B21F-C433F498E29F}" type="pres">
      <dgm:prSet presAssocID="{8F5E0A34-99DD-4E0C-A279-3A8265949E80}" presName="node" presStyleLbl="node1" presStyleIdx="0" presStyleCnt="3">
        <dgm:presLayoutVars>
          <dgm:bulletEnabled val="1"/>
        </dgm:presLayoutVars>
      </dgm:prSet>
      <dgm:spPr/>
    </dgm:pt>
    <dgm:pt modelId="{A207B0C0-5E4A-40CD-AA0F-2BD438AE9F72}" type="pres">
      <dgm:prSet presAssocID="{70EBDC06-88A5-427B-8719-4431BC0F7D39}" presName="sibTrans" presStyleCnt="0"/>
      <dgm:spPr/>
    </dgm:pt>
    <dgm:pt modelId="{40270CE2-9F24-4AB9-BB00-2AE2DB7BA594}" type="pres">
      <dgm:prSet presAssocID="{42DDEA12-9F2E-4AED-A9EB-31C14ADC9C35}" presName="node" presStyleLbl="node1" presStyleIdx="1" presStyleCnt="3">
        <dgm:presLayoutVars>
          <dgm:bulletEnabled val="1"/>
        </dgm:presLayoutVars>
      </dgm:prSet>
      <dgm:spPr/>
    </dgm:pt>
    <dgm:pt modelId="{9104CB73-CE7A-4790-BCB7-A29BEF070DC7}" type="pres">
      <dgm:prSet presAssocID="{8EEDAD7F-7F4D-4258-8981-4A99E90A1F5F}" presName="sibTrans" presStyleCnt="0"/>
      <dgm:spPr/>
    </dgm:pt>
    <dgm:pt modelId="{5AC71B78-B6D9-4FF7-8BA6-F68B80E094E3}" type="pres">
      <dgm:prSet presAssocID="{2BA2DFEF-3D35-4C8D-8F64-5DA8590ADBCB}" presName="node" presStyleLbl="node1" presStyleIdx="2" presStyleCnt="3">
        <dgm:presLayoutVars>
          <dgm:bulletEnabled val="1"/>
        </dgm:presLayoutVars>
      </dgm:prSet>
      <dgm:spPr/>
    </dgm:pt>
  </dgm:ptLst>
  <dgm:cxnLst>
    <dgm:cxn modelId="{D1FCF708-C4F7-4CC4-BD74-85E606BCEE83}" srcId="{642912E0-0E32-4801-900F-6C4D1E5044E0}" destId="{42DDEA12-9F2E-4AED-A9EB-31C14ADC9C35}" srcOrd="1" destOrd="0" parTransId="{8B37F33F-D39B-41A0-BBCB-E8A2D89FDCF4}" sibTransId="{8EEDAD7F-7F4D-4258-8981-4A99E90A1F5F}"/>
    <dgm:cxn modelId="{FC982A28-4D50-4E63-9049-8B9CF981AB09}" type="presOf" srcId="{8F5E0A34-99DD-4E0C-A279-3A8265949E80}" destId="{C097EF9F-4F59-4334-B21F-C433F498E29F}" srcOrd="0" destOrd="0" presId="urn:microsoft.com/office/officeart/2005/8/layout/default"/>
    <dgm:cxn modelId="{AADBD157-E4B3-48B7-9BEC-E4B2C3370D92}" type="presOf" srcId="{642912E0-0E32-4801-900F-6C4D1E5044E0}" destId="{547620E8-D953-4A4B-A108-C973124BCA28}" srcOrd="0" destOrd="0" presId="urn:microsoft.com/office/officeart/2005/8/layout/default"/>
    <dgm:cxn modelId="{5C0DB67B-EF53-43C7-A07C-7FC7E69EB984}" type="presOf" srcId="{42DDEA12-9F2E-4AED-A9EB-31C14ADC9C35}" destId="{40270CE2-9F24-4AB9-BB00-2AE2DB7BA594}" srcOrd="0" destOrd="0" presId="urn:microsoft.com/office/officeart/2005/8/layout/default"/>
    <dgm:cxn modelId="{3409DBAD-09AD-448B-9387-823D9245D748}" type="presOf" srcId="{2BA2DFEF-3D35-4C8D-8F64-5DA8590ADBCB}" destId="{5AC71B78-B6D9-4FF7-8BA6-F68B80E094E3}" srcOrd="0" destOrd="0" presId="urn:microsoft.com/office/officeart/2005/8/layout/default"/>
    <dgm:cxn modelId="{1A4949C0-1C70-4037-946C-EFBF22AB94A4}" srcId="{642912E0-0E32-4801-900F-6C4D1E5044E0}" destId="{2BA2DFEF-3D35-4C8D-8F64-5DA8590ADBCB}" srcOrd="2" destOrd="0" parTransId="{5613F9C1-FABB-48A0-9EDB-D30FC1DCC862}" sibTransId="{52AF6001-D815-43F8-994B-C897B31C4618}"/>
    <dgm:cxn modelId="{D127AAE7-7199-4D87-BECA-2E1A8263BD60}" srcId="{642912E0-0E32-4801-900F-6C4D1E5044E0}" destId="{8F5E0A34-99DD-4E0C-A279-3A8265949E80}" srcOrd="0" destOrd="0" parTransId="{6F096CF0-8DAB-426D-82F9-9FEA012270A2}" sibTransId="{70EBDC06-88A5-427B-8719-4431BC0F7D39}"/>
    <dgm:cxn modelId="{0BF1298B-0565-4434-A917-39784A10AFF1}" type="presParOf" srcId="{547620E8-D953-4A4B-A108-C973124BCA28}" destId="{C097EF9F-4F59-4334-B21F-C433F498E29F}" srcOrd="0" destOrd="0" presId="urn:microsoft.com/office/officeart/2005/8/layout/default"/>
    <dgm:cxn modelId="{EC10FCA2-2DF2-46C7-B86E-EDC20AD41A1C}" type="presParOf" srcId="{547620E8-D953-4A4B-A108-C973124BCA28}" destId="{A207B0C0-5E4A-40CD-AA0F-2BD438AE9F72}" srcOrd="1" destOrd="0" presId="urn:microsoft.com/office/officeart/2005/8/layout/default"/>
    <dgm:cxn modelId="{0EF82F7C-1CBE-4EEB-A20A-8385EBA1E6C9}" type="presParOf" srcId="{547620E8-D953-4A4B-A108-C973124BCA28}" destId="{40270CE2-9F24-4AB9-BB00-2AE2DB7BA594}" srcOrd="2" destOrd="0" presId="urn:microsoft.com/office/officeart/2005/8/layout/default"/>
    <dgm:cxn modelId="{983C4C69-E060-4B67-B290-33CC34199D54}" type="presParOf" srcId="{547620E8-D953-4A4B-A108-C973124BCA28}" destId="{9104CB73-CE7A-4790-BCB7-A29BEF070DC7}" srcOrd="3" destOrd="0" presId="urn:microsoft.com/office/officeart/2005/8/layout/default"/>
    <dgm:cxn modelId="{4ADAAA54-4154-494B-B13B-286C13BFFFDB}" type="presParOf" srcId="{547620E8-D953-4A4B-A108-C973124BCA28}" destId="{5AC71B78-B6D9-4FF7-8BA6-F68B80E094E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2912E0-0E32-4801-900F-6C4D1E5044E0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</dgm:pt>
    <dgm:pt modelId="{8F5E0A34-99DD-4E0C-A279-3A8265949E80}">
      <dgm:prSet phldrT="[Text]" custT="1"/>
      <dgm:spPr/>
      <dgm:t>
        <a:bodyPr/>
        <a:lstStyle/>
        <a:p>
          <a:r>
            <a:rPr lang="de-DE" sz="2400" dirty="0"/>
            <a:t>§ 106 SGB IX</a:t>
          </a:r>
        </a:p>
      </dgm:t>
    </dgm:pt>
    <dgm:pt modelId="{6F096CF0-8DAB-426D-82F9-9FEA012270A2}" type="parTrans" cxnId="{D127AAE7-7199-4D87-BECA-2E1A8263BD60}">
      <dgm:prSet/>
      <dgm:spPr/>
      <dgm:t>
        <a:bodyPr/>
        <a:lstStyle/>
        <a:p>
          <a:endParaRPr lang="de-DE" sz="2000"/>
        </a:p>
      </dgm:t>
    </dgm:pt>
    <dgm:pt modelId="{70EBDC06-88A5-427B-8719-4431BC0F7D39}" type="sibTrans" cxnId="{D127AAE7-7199-4D87-BECA-2E1A8263BD60}">
      <dgm:prSet/>
      <dgm:spPr/>
      <dgm:t>
        <a:bodyPr/>
        <a:lstStyle/>
        <a:p>
          <a:endParaRPr lang="de-DE"/>
        </a:p>
      </dgm:t>
    </dgm:pt>
    <dgm:pt modelId="{42DDEA12-9F2E-4AED-A9EB-31C14ADC9C35}">
      <dgm:prSet phldrT="[Text]" custT="1"/>
      <dgm:spPr/>
      <dgm:t>
        <a:bodyPr/>
        <a:lstStyle/>
        <a:p>
          <a:r>
            <a:rPr lang="de-DE" sz="2400" dirty="0"/>
            <a:t>Beratung</a:t>
          </a:r>
          <a:r>
            <a:rPr lang="de-DE" sz="2400" baseline="0" dirty="0"/>
            <a:t> (Abs. 2)</a:t>
          </a:r>
          <a:endParaRPr lang="de-DE" sz="2400" dirty="0"/>
        </a:p>
      </dgm:t>
    </dgm:pt>
    <dgm:pt modelId="{8B37F33F-D39B-41A0-BBCB-E8A2D89FDCF4}" type="parTrans" cxnId="{D1FCF708-C4F7-4CC4-BD74-85E606BCEE83}">
      <dgm:prSet/>
      <dgm:spPr/>
      <dgm:t>
        <a:bodyPr/>
        <a:lstStyle/>
        <a:p>
          <a:endParaRPr lang="de-DE" sz="2000"/>
        </a:p>
      </dgm:t>
    </dgm:pt>
    <dgm:pt modelId="{8EEDAD7F-7F4D-4258-8981-4A99E90A1F5F}" type="sibTrans" cxnId="{D1FCF708-C4F7-4CC4-BD74-85E606BCEE83}">
      <dgm:prSet/>
      <dgm:spPr/>
      <dgm:t>
        <a:bodyPr/>
        <a:lstStyle/>
        <a:p>
          <a:endParaRPr lang="de-DE"/>
        </a:p>
      </dgm:t>
    </dgm:pt>
    <dgm:pt modelId="{2BA2DFEF-3D35-4C8D-8F64-5DA8590ADBCB}">
      <dgm:prSet phldrT="[Text]" custT="1"/>
      <dgm:spPr/>
      <dgm:t>
        <a:bodyPr/>
        <a:lstStyle/>
        <a:p>
          <a:r>
            <a:rPr lang="de-DE" sz="2400" dirty="0"/>
            <a:t>Unterstützung ( Abs. 3)</a:t>
          </a:r>
        </a:p>
      </dgm:t>
    </dgm:pt>
    <dgm:pt modelId="{5613F9C1-FABB-48A0-9EDB-D30FC1DCC862}" type="parTrans" cxnId="{1A4949C0-1C70-4037-946C-EFBF22AB94A4}">
      <dgm:prSet/>
      <dgm:spPr/>
      <dgm:t>
        <a:bodyPr/>
        <a:lstStyle/>
        <a:p>
          <a:endParaRPr lang="de-DE" sz="2000"/>
        </a:p>
      </dgm:t>
    </dgm:pt>
    <dgm:pt modelId="{52AF6001-D815-43F8-994B-C897B31C4618}" type="sibTrans" cxnId="{1A4949C0-1C70-4037-946C-EFBF22AB94A4}">
      <dgm:prSet/>
      <dgm:spPr/>
      <dgm:t>
        <a:bodyPr/>
        <a:lstStyle/>
        <a:p>
          <a:endParaRPr lang="de-DE"/>
        </a:p>
      </dgm:t>
    </dgm:pt>
    <dgm:pt modelId="{547620E8-D953-4A4B-A108-C973124BCA28}" type="pres">
      <dgm:prSet presAssocID="{642912E0-0E32-4801-900F-6C4D1E5044E0}" presName="diagram" presStyleCnt="0">
        <dgm:presLayoutVars>
          <dgm:dir/>
          <dgm:resizeHandles val="exact"/>
        </dgm:presLayoutVars>
      </dgm:prSet>
      <dgm:spPr/>
    </dgm:pt>
    <dgm:pt modelId="{C097EF9F-4F59-4334-B21F-C433F498E29F}" type="pres">
      <dgm:prSet presAssocID="{8F5E0A34-99DD-4E0C-A279-3A8265949E80}" presName="node" presStyleLbl="node1" presStyleIdx="0" presStyleCnt="3">
        <dgm:presLayoutVars>
          <dgm:bulletEnabled val="1"/>
        </dgm:presLayoutVars>
      </dgm:prSet>
      <dgm:spPr/>
    </dgm:pt>
    <dgm:pt modelId="{A207B0C0-5E4A-40CD-AA0F-2BD438AE9F72}" type="pres">
      <dgm:prSet presAssocID="{70EBDC06-88A5-427B-8719-4431BC0F7D39}" presName="sibTrans" presStyleCnt="0"/>
      <dgm:spPr/>
    </dgm:pt>
    <dgm:pt modelId="{40270CE2-9F24-4AB9-BB00-2AE2DB7BA594}" type="pres">
      <dgm:prSet presAssocID="{42DDEA12-9F2E-4AED-A9EB-31C14ADC9C35}" presName="node" presStyleLbl="node1" presStyleIdx="1" presStyleCnt="3">
        <dgm:presLayoutVars>
          <dgm:bulletEnabled val="1"/>
        </dgm:presLayoutVars>
      </dgm:prSet>
      <dgm:spPr/>
    </dgm:pt>
    <dgm:pt modelId="{9104CB73-CE7A-4790-BCB7-A29BEF070DC7}" type="pres">
      <dgm:prSet presAssocID="{8EEDAD7F-7F4D-4258-8981-4A99E90A1F5F}" presName="sibTrans" presStyleCnt="0"/>
      <dgm:spPr/>
    </dgm:pt>
    <dgm:pt modelId="{5AC71B78-B6D9-4FF7-8BA6-F68B80E094E3}" type="pres">
      <dgm:prSet presAssocID="{2BA2DFEF-3D35-4C8D-8F64-5DA8590ADBCB}" presName="node" presStyleLbl="node1" presStyleIdx="2" presStyleCnt="3">
        <dgm:presLayoutVars>
          <dgm:bulletEnabled val="1"/>
        </dgm:presLayoutVars>
      </dgm:prSet>
      <dgm:spPr/>
    </dgm:pt>
  </dgm:ptLst>
  <dgm:cxnLst>
    <dgm:cxn modelId="{D1FCF708-C4F7-4CC4-BD74-85E606BCEE83}" srcId="{642912E0-0E32-4801-900F-6C4D1E5044E0}" destId="{42DDEA12-9F2E-4AED-A9EB-31C14ADC9C35}" srcOrd="1" destOrd="0" parTransId="{8B37F33F-D39B-41A0-BBCB-E8A2D89FDCF4}" sibTransId="{8EEDAD7F-7F4D-4258-8981-4A99E90A1F5F}"/>
    <dgm:cxn modelId="{FC982A28-4D50-4E63-9049-8B9CF981AB09}" type="presOf" srcId="{8F5E0A34-99DD-4E0C-A279-3A8265949E80}" destId="{C097EF9F-4F59-4334-B21F-C433F498E29F}" srcOrd="0" destOrd="0" presId="urn:microsoft.com/office/officeart/2005/8/layout/default"/>
    <dgm:cxn modelId="{AADBD157-E4B3-48B7-9BEC-E4B2C3370D92}" type="presOf" srcId="{642912E0-0E32-4801-900F-6C4D1E5044E0}" destId="{547620E8-D953-4A4B-A108-C973124BCA28}" srcOrd="0" destOrd="0" presId="urn:microsoft.com/office/officeart/2005/8/layout/default"/>
    <dgm:cxn modelId="{5C0DB67B-EF53-43C7-A07C-7FC7E69EB984}" type="presOf" srcId="{42DDEA12-9F2E-4AED-A9EB-31C14ADC9C35}" destId="{40270CE2-9F24-4AB9-BB00-2AE2DB7BA594}" srcOrd="0" destOrd="0" presId="urn:microsoft.com/office/officeart/2005/8/layout/default"/>
    <dgm:cxn modelId="{3409DBAD-09AD-448B-9387-823D9245D748}" type="presOf" srcId="{2BA2DFEF-3D35-4C8D-8F64-5DA8590ADBCB}" destId="{5AC71B78-B6D9-4FF7-8BA6-F68B80E094E3}" srcOrd="0" destOrd="0" presId="urn:microsoft.com/office/officeart/2005/8/layout/default"/>
    <dgm:cxn modelId="{1A4949C0-1C70-4037-946C-EFBF22AB94A4}" srcId="{642912E0-0E32-4801-900F-6C4D1E5044E0}" destId="{2BA2DFEF-3D35-4C8D-8F64-5DA8590ADBCB}" srcOrd="2" destOrd="0" parTransId="{5613F9C1-FABB-48A0-9EDB-D30FC1DCC862}" sibTransId="{52AF6001-D815-43F8-994B-C897B31C4618}"/>
    <dgm:cxn modelId="{D127AAE7-7199-4D87-BECA-2E1A8263BD60}" srcId="{642912E0-0E32-4801-900F-6C4D1E5044E0}" destId="{8F5E0A34-99DD-4E0C-A279-3A8265949E80}" srcOrd="0" destOrd="0" parTransId="{6F096CF0-8DAB-426D-82F9-9FEA012270A2}" sibTransId="{70EBDC06-88A5-427B-8719-4431BC0F7D39}"/>
    <dgm:cxn modelId="{0BF1298B-0565-4434-A917-39784A10AFF1}" type="presParOf" srcId="{547620E8-D953-4A4B-A108-C973124BCA28}" destId="{C097EF9F-4F59-4334-B21F-C433F498E29F}" srcOrd="0" destOrd="0" presId="urn:microsoft.com/office/officeart/2005/8/layout/default"/>
    <dgm:cxn modelId="{EC10FCA2-2DF2-46C7-B86E-EDC20AD41A1C}" type="presParOf" srcId="{547620E8-D953-4A4B-A108-C973124BCA28}" destId="{A207B0C0-5E4A-40CD-AA0F-2BD438AE9F72}" srcOrd="1" destOrd="0" presId="urn:microsoft.com/office/officeart/2005/8/layout/default"/>
    <dgm:cxn modelId="{0EF82F7C-1CBE-4EEB-A20A-8385EBA1E6C9}" type="presParOf" srcId="{547620E8-D953-4A4B-A108-C973124BCA28}" destId="{40270CE2-9F24-4AB9-BB00-2AE2DB7BA594}" srcOrd="2" destOrd="0" presId="urn:microsoft.com/office/officeart/2005/8/layout/default"/>
    <dgm:cxn modelId="{983C4C69-E060-4B67-B290-33CC34199D54}" type="presParOf" srcId="{547620E8-D953-4A4B-A108-C973124BCA28}" destId="{9104CB73-CE7A-4790-BCB7-A29BEF070DC7}" srcOrd="3" destOrd="0" presId="urn:microsoft.com/office/officeart/2005/8/layout/default"/>
    <dgm:cxn modelId="{4ADAAA54-4154-494B-B13B-286C13BFFFDB}" type="presParOf" srcId="{547620E8-D953-4A4B-A108-C973124BCA28}" destId="{5AC71B78-B6D9-4FF7-8BA6-F68B80E094E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2DD4D8-EC8E-423B-BA45-F00B184FBBF3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FD44939-69D8-4FB5-944F-D3E9FE5A834E}">
      <dgm:prSet/>
      <dgm:spPr/>
      <dgm:t>
        <a:bodyPr/>
        <a:lstStyle/>
        <a:p>
          <a:r>
            <a:rPr lang="de-DE" b="0" i="0"/>
            <a:t>Anspre</a:t>
          </a:r>
          <a:r>
            <a:rPr lang="de-DE"/>
            <a:t>chpartner*in für Fragen zum/im  Prozess</a:t>
          </a:r>
          <a:endParaRPr lang="en-US"/>
        </a:p>
      </dgm:t>
    </dgm:pt>
    <dgm:pt modelId="{76D137FB-A42D-433B-9E75-0BF2381DDCAF}" type="parTrans" cxnId="{59C7EC70-69D8-4268-9F19-0681A44447AF}">
      <dgm:prSet/>
      <dgm:spPr/>
      <dgm:t>
        <a:bodyPr/>
        <a:lstStyle/>
        <a:p>
          <a:endParaRPr lang="en-US"/>
        </a:p>
      </dgm:t>
    </dgm:pt>
    <dgm:pt modelId="{6E09AB34-90BC-4622-91C1-2C55353AD782}" type="sibTrans" cxnId="{59C7EC70-69D8-4268-9F19-0681A44447AF}">
      <dgm:prSet/>
      <dgm:spPr/>
      <dgm:t>
        <a:bodyPr/>
        <a:lstStyle/>
        <a:p>
          <a:endParaRPr lang="en-US"/>
        </a:p>
      </dgm:t>
    </dgm:pt>
    <dgm:pt modelId="{8F488309-33D7-4AFB-8B3C-B409A9D6E703}">
      <dgm:prSet/>
      <dgm:spPr/>
      <dgm:t>
        <a:bodyPr/>
        <a:lstStyle/>
        <a:p>
          <a:r>
            <a:rPr lang="de-DE"/>
            <a:t>Schnittstelle zwischen allen Akteuren</a:t>
          </a:r>
          <a:endParaRPr lang="en-US"/>
        </a:p>
      </dgm:t>
    </dgm:pt>
    <dgm:pt modelId="{5DB99DC7-5377-45FA-88B1-20A2E7DE454F}" type="parTrans" cxnId="{04D214BD-4795-4116-8874-8396C168FD29}">
      <dgm:prSet/>
      <dgm:spPr/>
      <dgm:t>
        <a:bodyPr/>
        <a:lstStyle/>
        <a:p>
          <a:endParaRPr lang="en-US"/>
        </a:p>
      </dgm:t>
    </dgm:pt>
    <dgm:pt modelId="{675697EE-109B-46E9-97AD-236EBF23558A}" type="sibTrans" cxnId="{04D214BD-4795-4116-8874-8396C168FD29}">
      <dgm:prSet/>
      <dgm:spPr/>
      <dgm:t>
        <a:bodyPr/>
        <a:lstStyle/>
        <a:p>
          <a:endParaRPr lang="en-US"/>
        </a:p>
      </dgm:t>
    </dgm:pt>
    <dgm:pt modelId="{277A8C3B-FB3C-4D3D-8C0D-03C4F31947E5}">
      <dgm:prSet/>
      <dgm:spPr/>
      <dgm:t>
        <a:bodyPr/>
        <a:lstStyle/>
        <a:p>
          <a:r>
            <a:rPr lang="de-DE" b="0" i="0" dirty="0"/>
            <a:t>Zusammenführung von Informationen (Gutachten, Diagnosen, Stellungnahmen, Entwicklungsberichte, etc.)</a:t>
          </a:r>
          <a:endParaRPr lang="en-US" dirty="0"/>
        </a:p>
      </dgm:t>
    </dgm:pt>
    <dgm:pt modelId="{2CB3C29A-F894-444A-BACB-EC7B4039E346}" type="parTrans" cxnId="{79CBC5D4-5082-48BF-9B49-77DE1C25E8DD}">
      <dgm:prSet/>
      <dgm:spPr/>
      <dgm:t>
        <a:bodyPr/>
        <a:lstStyle/>
        <a:p>
          <a:endParaRPr lang="en-US"/>
        </a:p>
      </dgm:t>
    </dgm:pt>
    <dgm:pt modelId="{36B0E748-EA02-4329-B658-AC6B7810A54B}" type="sibTrans" cxnId="{79CBC5D4-5082-48BF-9B49-77DE1C25E8DD}">
      <dgm:prSet/>
      <dgm:spPr/>
      <dgm:t>
        <a:bodyPr/>
        <a:lstStyle/>
        <a:p>
          <a:endParaRPr lang="en-US"/>
        </a:p>
      </dgm:t>
    </dgm:pt>
    <dgm:pt modelId="{4090666B-80C2-455F-A101-9EF1AEFB7B22}">
      <dgm:prSet/>
      <dgm:spPr/>
      <dgm:t>
        <a:bodyPr/>
        <a:lstStyle/>
        <a:p>
          <a:r>
            <a:rPr lang="de-DE"/>
            <a:t>Dabei ist hilfreich:</a:t>
          </a:r>
          <a:endParaRPr lang="en-US"/>
        </a:p>
      </dgm:t>
    </dgm:pt>
    <dgm:pt modelId="{F228C804-0954-417F-94A2-45283CF5B4D7}" type="parTrans" cxnId="{465B7A60-3BE7-48DD-AF3D-C2D765301355}">
      <dgm:prSet/>
      <dgm:spPr/>
      <dgm:t>
        <a:bodyPr/>
        <a:lstStyle/>
        <a:p>
          <a:endParaRPr lang="en-US"/>
        </a:p>
      </dgm:t>
    </dgm:pt>
    <dgm:pt modelId="{952E2434-C065-45C4-8E14-D82D021736B8}" type="sibTrans" cxnId="{465B7A60-3BE7-48DD-AF3D-C2D765301355}">
      <dgm:prSet/>
      <dgm:spPr/>
      <dgm:t>
        <a:bodyPr/>
        <a:lstStyle/>
        <a:p>
          <a:endParaRPr lang="en-US"/>
        </a:p>
      </dgm:t>
    </dgm:pt>
    <dgm:pt modelId="{F66A2A91-9EB7-40DE-B0DA-860900EAE407}">
      <dgm:prSet/>
      <dgm:spPr/>
      <dgm:t>
        <a:bodyPr/>
        <a:lstStyle/>
        <a:p>
          <a:r>
            <a:rPr lang="de-DE" b="0" i="0"/>
            <a:t>Frühe Einbindung</a:t>
          </a:r>
          <a:endParaRPr lang="en-US"/>
        </a:p>
      </dgm:t>
    </dgm:pt>
    <dgm:pt modelId="{5E872D75-D2BD-4DDF-9FB6-50A09FC8FC94}" type="parTrans" cxnId="{F06E1E75-EBAC-46C7-9341-90822EE5152E}">
      <dgm:prSet/>
      <dgm:spPr/>
      <dgm:t>
        <a:bodyPr/>
        <a:lstStyle/>
        <a:p>
          <a:endParaRPr lang="en-US"/>
        </a:p>
      </dgm:t>
    </dgm:pt>
    <dgm:pt modelId="{71BEBB00-5EA4-45AC-AFCE-E27E41E5E443}" type="sibTrans" cxnId="{F06E1E75-EBAC-46C7-9341-90822EE5152E}">
      <dgm:prSet/>
      <dgm:spPr/>
      <dgm:t>
        <a:bodyPr/>
        <a:lstStyle/>
        <a:p>
          <a:endParaRPr lang="en-US"/>
        </a:p>
      </dgm:t>
    </dgm:pt>
    <dgm:pt modelId="{81274669-86B8-4522-AFA9-6679CE01D703}">
      <dgm:prSet/>
      <dgm:spPr/>
      <dgm:t>
        <a:bodyPr/>
        <a:lstStyle/>
        <a:p>
          <a:r>
            <a:rPr lang="de-DE" b="0" i="0"/>
            <a:t>Bereitstellung von Informationen/Unterlagen</a:t>
          </a:r>
          <a:endParaRPr lang="en-US"/>
        </a:p>
      </dgm:t>
    </dgm:pt>
    <dgm:pt modelId="{7138FC0A-8F07-4D4C-80E0-2FC2E0103F5E}" type="parTrans" cxnId="{45804966-AFCF-41B6-B826-517A141F2FB8}">
      <dgm:prSet/>
      <dgm:spPr/>
      <dgm:t>
        <a:bodyPr/>
        <a:lstStyle/>
        <a:p>
          <a:endParaRPr lang="en-US"/>
        </a:p>
      </dgm:t>
    </dgm:pt>
    <dgm:pt modelId="{CE124896-6042-42DB-9825-66513CE783ED}" type="sibTrans" cxnId="{45804966-AFCF-41B6-B826-517A141F2FB8}">
      <dgm:prSet/>
      <dgm:spPr/>
      <dgm:t>
        <a:bodyPr/>
        <a:lstStyle/>
        <a:p>
          <a:endParaRPr lang="en-US"/>
        </a:p>
      </dgm:t>
    </dgm:pt>
    <dgm:pt modelId="{DF3E39CC-8BE7-45C9-BD49-F82253C62BE9}">
      <dgm:prSet/>
      <dgm:spPr/>
      <dgm:t>
        <a:bodyPr/>
        <a:lstStyle/>
        <a:p>
          <a:r>
            <a:rPr lang="de-DE" b="0" i="0"/>
            <a:t>Guter Austausch </a:t>
          </a:r>
          <a:endParaRPr lang="en-US"/>
        </a:p>
      </dgm:t>
    </dgm:pt>
    <dgm:pt modelId="{BAD1042F-9AAB-455A-A82B-367FC48B0FEF}" type="parTrans" cxnId="{D7A97226-A2E5-4EFB-AA7C-09929CA9F02D}">
      <dgm:prSet/>
      <dgm:spPr/>
      <dgm:t>
        <a:bodyPr/>
        <a:lstStyle/>
        <a:p>
          <a:endParaRPr lang="en-US"/>
        </a:p>
      </dgm:t>
    </dgm:pt>
    <dgm:pt modelId="{DFB2EDF8-C040-4B69-A9B4-B2FBA56001BD}" type="sibTrans" cxnId="{D7A97226-A2E5-4EFB-AA7C-09929CA9F02D}">
      <dgm:prSet/>
      <dgm:spPr/>
      <dgm:t>
        <a:bodyPr/>
        <a:lstStyle/>
        <a:p>
          <a:endParaRPr lang="en-US"/>
        </a:p>
      </dgm:t>
    </dgm:pt>
    <dgm:pt modelId="{AB5AB792-60EA-4D95-8580-12E65009EE77}" type="pres">
      <dgm:prSet presAssocID="{BE2DD4D8-EC8E-423B-BA45-F00B184FBBF3}" presName="diagram" presStyleCnt="0">
        <dgm:presLayoutVars>
          <dgm:dir/>
          <dgm:resizeHandles val="exact"/>
        </dgm:presLayoutVars>
      </dgm:prSet>
      <dgm:spPr/>
    </dgm:pt>
    <dgm:pt modelId="{1B599E8C-D4B0-4899-AEB8-52E9C853B6A2}" type="pres">
      <dgm:prSet presAssocID="{FFD44939-69D8-4FB5-944F-D3E9FE5A834E}" presName="node" presStyleLbl="node1" presStyleIdx="0" presStyleCnt="4">
        <dgm:presLayoutVars>
          <dgm:bulletEnabled val="1"/>
        </dgm:presLayoutVars>
      </dgm:prSet>
      <dgm:spPr/>
    </dgm:pt>
    <dgm:pt modelId="{4730E601-B80E-4B17-95E6-7F503278F42D}" type="pres">
      <dgm:prSet presAssocID="{6E09AB34-90BC-4622-91C1-2C55353AD782}" presName="sibTrans" presStyleCnt="0"/>
      <dgm:spPr/>
    </dgm:pt>
    <dgm:pt modelId="{56245362-7A3F-4490-83D8-BF7701B892BE}" type="pres">
      <dgm:prSet presAssocID="{8F488309-33D7-4AFB-8B3C-B409A9D6E703}" presName="node" presStyleLbl="node1" presStyleIdx="1" presStyleCnt="4">
        <dgm:presLayoutVars>
          <dgm:bulletEnabled val="1"/>
        </dgm:presLayoutVars>
      </dgm:prSet>
      <dgm:spPr/>
    </dgm:pt>
    <dgm:pt modelId="{AE152134-DC0B-4B9E-B692-44C15196DC5B}" type="pres">
      <dgm:prSet presAssocID="{675697EE-109B-46E9-97AD-236EBF23558A}" presName="sibTrans" presStyleCnt="0"/>
      <dgm:spPr/>
    </dgm:pt>
    <dgm:pt modelId="{C234E64E-69F7-4E8C-A20C-6D164230DCDA}" type="pres">
      <dgm:prSet presAssocID="{277A8C3B-FB3C-4D3D-8C0D-03C4F31947E5}" presName="node" presStyleLbl="node1" presStyleIdx="2" presStyleCnt="4">
        <dgm:presLayoutVars>
          <dgm:bulletEnabled val="1"/>
        </dgm:presLayoutVars>
      </dgm:prSet>
      <dgm:spPr/>
    </dgm:pt>
    <dgm:pt modelId="{23FDBF2A-777E-4E34-B0B2-BA4F8219E0F3}" type="pres">
      <dgm:prSet presAssocID="{36B0E748-EA02-4329-B658-AC6B7810A54B}" presName="sibTrans" presStyleCnt="0"/>
      <dgm:spPr/>
    </dgm:pt>
    <dgm:pt modelId="{E4DCB0D4-657B-4A33-B831-3B0D75F59371}" type="pres">
      <dgm:prSet presAssocID="{4090666B-80C2-455F-A101-9EF1AEFB7B22}" presName="node" presStyleLbl="node1" presStyleIdx="3" presStyleCnt="4">
        <dgm:presLayoutVars>
          <dgm:bulletEnabled val="1"/>
        </dgm:presLayoutVars>
      </dgm:prSet>
      <dgm:spPr/>
    </dgm:pt>
  </dgm:ptLst>
  <dgm:cxnLst>
    <dgm:cxn modelId="{04F82B1E-3734-4E86-8560-3AE90774B34A}" type="presOf" srcId="{DF3E39CC-8BE7-45C9-BD49-F82253C62BE9}" destId="{E4DCB0D4-657B-4A33-B831-3B0D75F59371}" srcOrd="0" destOrd="3" presId="urn:microsoft.com/office/officeart/2005/8/layout/default"/>
    <dgm:cxn modelId="{D7A97226-A2E5-4EFB-AA7C-09929CA9F02D}" srcId="{4090666B-80C2-455F-A101-9EF1AEFB7B22}" destId="{DF3E39CC-8BE7-45C9-BD49-F82253C62BE9}" srcOrd="2" destOrd="0" parTransId="{BAD1042F-9AAB-455A-A82B-367FC48B0FEF}" sibTransId="{DFB2EDF8-C040-4B69-A9B4-B2FBA56001BD}"/>
    <dgm:cxn modelId="{59797B2B-9EF9-46C6-A665-983334638CC4}" type="presOf" srcId="{81274669-86B8-4522-AFA9-6679CE01D703}" destId="{E4DCB0D4-657B-4A33-B831-3B0D75F59371}" srcOrd="0" destOrd="2" presId="urn:microsoft.com/office/officeart/2005/8/layout/default"/>
    <dgm:cxn modelId="{465B7A60-3BE7-48DD-AF3D-C2D765301355}" srcId="{BE2DD4D8-EC8E-423B-BA45-F00B184FBBF3}" destId="{4090666B-80C2-455F-A101-9EF1AEFB7B22}" srcOrd="3" destOrd="0" parTransId="{F228C804-0954-417F-94A2-45283CF5B4D7}" sibTransId="{952E2434-C065-45C4-8E14-D82D021736B8}"/>
    <dgm:cxn modelId="{45804966-AFCF-41B6-B826-517A141F2FB8}" srcId="{4090666B-80C2-455F-A101-9EF1AEFB7B22}" destId="{81274669-86B8-4522-AFA9-6679CE01D703}" srcOrd="1" destOrd="0" parTransId="{7138FC0A-8F07-4D4C-80E0-2FC2E0103F5E}" sibTransId="{CE124896-6042-42DB-9825-66513CE783ED}"/>
    <dgm:cxn modelId="{59C7EC70-69D8-4268-9F19-0681A44447AF}" srcId="{BE2DD4D8-EC8E-423B-BA45-F00B184FBBF3}" destId="{FFD44939-69D8-4FB5-944F-D3E9FE5A834E}" srcOrd="0" destOrd="0" parTransId="{76D137FB-A42D-433B-9E75-0BF2381DDCAF}" sibTransId="{6E09AB34-90BC-4622-91C1-2C55353AD782}"/>
    <dgm:cxn modelId="{CE868651-ECB1-4402-AC84-094C81748755}" type="presOf" srcId="{FFD44939-69D8-4FB5-944F-D3E9FE5A834E}" destId="{1B599E8C-D4B0-4899-AEB8-52E9C853B6A2}" srcOrd="0" destOrd="0" presId="urn:microsoft.com/office/officeart/2005/8/layout/default"/>
    <dgm:cxn modelId="{F06E1E75-EBAC-46C7-9341-90822EE5152E}" srcId="{4090666B-80C2-455F-A101-9EF1AEFB7B22}" destId="{F66A2A91-9EB7-40DE-B0DA-860900EAE407}" srcOrd="0" destOrd="0" parTransId="{5E872D75-D2BD-4DDF-9FB6-50A09FC8FC94}" sibTransId="{71BEBB00-5EA4-45AC-AFCE-E27E41E5E443}"/>
    <dgm:cxn modelId="{5C40C57E-54EB-4CCE-834D-14068A30F634}" type="presOf" srcId="{4090666B-80C2-455F-A101-9EF1AEFB7B22}" destId="{E4DCB0D4-657B-4A33-B831-3B0D75F59371}" srcOrd="0" destOrd="0" presId="urn:microsoft.com/office/officeart/2005/8/layout/default"/>
    <dgm:cxn modelId="{9DEE0E86-CD09-45D8-9219-9C7B1100D72A}" type="presOf" srcId="{277A8C3B-FB3C-4D3D-8C0D-03C4F31947E5}" destId="{C234E64E-69F7-4E8C-A20C-6D164230DCDA}" srcOrd="0" destOrd="0" presId="urn:microsoft.com/office/officeart/2005/8/layout/default"/>
    <dgm:cxn modelId="{E14D01A7-06FD-413B-BA1C-E385190154B5}" type="presOf" srcId="{8F488309-33D7-4AFB-8B3C-B409A9D6E703}" destId="{56245362-7A3F-4490-83D8-BF7701B892BE}" srcOrd="0" destOrd="0" presId="urn:microsoft.com/office/officeart/2005/8/layout/default"/>
    <dgm:cxn modelId="{1E7246A9-C366-440A-A9D4-A52A3A48BC42}" type="presOf" srcId="{BE2DD4D8-EC8E-423B-BA45-F00B184FBBF3}" destId="{AB5AB792-60EA-4D95-8580-12E65009EE77}" srcOrd="0" destOrd="0" presId="urn:microsoft.com/office/officeart/2005/8/layout/default"/>
    <dgm:cxn modelId="{04D214BD-4795-4116-8874-8396C168FD29}" srcId="{BE2DD4D8-EC8E-423B-BA45-F00B184FBBF3}" destId="{8F488309-33D7-4AFB-8B3C-B409A9D6E703}" srcOrd="1" destOrd="0" parTransId="{5DB99DC7-5377-45FA-88B1-20A2E7DE454F}" sibTransId="{675697EE-109B-46E9-97AD-236EBF23558A}"/>
    <dgm:cxn modelId="{79CBC5D4-5082-48BF-9B49-77DE1C25E8DD}" srcId="{BE2DD4D8-EC8E-423B-BA45-F00B184FBBF3}" destId="{277A8C3B-FB3C-4D3D-8C0D-03C4F31947E5}" srcOrd="2" destOrd="0" parTransId="{2CB3C29A-F894-444A-BACB-EC7B4039E346}" sibTransId="{36B0E748-EA02-4329-B658-AC6B7810A54B}"/>
    <dgm:cxn modelId="{B28D21E0-071E-41E9-9C93-EF728A8572F5}" type="presOf" srcId="{F66A2A91-9EB7-40DE-B0DA-860900EAE407}" destId="{E4DCB0D4-657B-4A33-B831-3B0D75F59371}" srcOrd="0" destOrd="1" presId="urn:microsoft.com/office/officeart/2005/8/layout/default"/>
    <dgm:cxn modelId="{F124AB79-C21B-44BA-B759-A369B3C09470}" type="presParOf" srcId="{AB5AB792-60EA-4D95-8580-12E65009EE77}" destId="{1B599E8C-D4B0-4899-AEB8-52E9C853B6A2}" srcOrd="0" destOrd="0" presId="urn:microsoft.com/office/officeart/2005/8/layout/default"/>
    <dgm:cxn modelId="{5B5CC14D-A82A-4EA9-B9A1-4513AE809370}" type="presParOf" srcId="{AB5AB792-60EA-4D95-8580-12E65009EE77}" destId="{4730E601-B80E-4B17-95E6-7F503278F42D}" srcOrd="1" destOrd="0" presId="urn:microsoft.com/office/officeart/2005/8/layout/default"/>
    <dgm:cxn modelId="{7D508965-E1C1-491A-B8CE-1FA696713EBE}" type="presParOf" srcId="{AB5AB792-60EA-4D95-8580-12E65009EE77}" destId="{56245362-7A3F-4490-83D8-BF7701B892BE}" srcOrd="2" destOrd="0" presId="urn:microsoft.com/office/officeart/2005/8/layout/default"/>
    <dgm:cxn modelId="{12FEC16E-34C0-4F63-8E41-95A441222660}" type="presParOf" srcId="{AB5AB792-60EA-4D95-8580-12E65009EE77}" destId="{AE152134-DC0B-4B9E-B692-44C15196DC5B}" srcOrd="3" destOrd="0" presId="urn:microsoft.com/office/officeart/2005/8/layout/default"/>
    <dgm:cxn modelId="{21DA2663-739A-41E6-A81E-E7388F55253E}" type="presParOf" srcId="{AB5AB792-60EA-4D95-8580-12E65009EE77}" destId="{C234E64E-69F7-4E8C-A20C-6D164230DCDA}" srcOrd="4" destOrd="0" presId="urn:microsoft.com/office/officeart/2005/8/layout/default"/>
    <dgm:cxn modelId="{6F6E0C16-4F58-472B-85BF-F14D6EC4B35C}" type="presParOf" srcId="{AB5AB792-60EA-4D95-8580-12E65009EE77}" destId="{23FDBF2A-777E-4E34-B0B2-BA4F8219E0F3}" srcOrd="5" destOrd="0" presId="urn:microsoft.com/office/officeart/2005/8/layout/default"/>
    <dgm:cxn modelId="{24B2B766-52DC-4E01-9817-21CADE98232C}" type="presParOf" srcId="{AB5AB792-60EA-4D95-8580-12E65009EE77}" destId="{E4DCB0D4-657B-4A33-B831-3B0D75F5937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AC3D8-1DE6-4BE3-8F39-4F5EA446E151}">
      <dsp:nvSpPr>
        <dsp:cNvPr id="0" name=""/>
        <dsp:cNvSpPr/>
      </dsp:nvSpPr>
      <dsp:spPr>
        <a:xfrm>
          <a:off x="562927" y="788206"/>
          <a:ext cx="1445998" cy="14459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A99301-2FBF-4C22-95F6-A43EB53C5EB0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23B28-EC2C-4D38-A9C5-212E455287B5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700" kern="1200" dirty="0"/>
            <a:t>Fallmanager*in / Teilhabemanager*in</a:t>
          </a:r>
          <a:endParaRPr lang="en-US" sz="1700" kern="1200" dirty="0"/>
        </a:p>
      </dsp:txBody>
      <dsp:txXfrm>
        <a:off x="100682" y="2684598"/>
        <a:ext cx="2370489" cy="720000"/>
      </dsp:txXfrm>
    </dsp:sp>
    <dsp:sp modelId="{CF292533-C6A9-43F7-981E-78FA1FB6D2A0}">
      <dsp:nvSpPr>
        <dsp:cNvPr id="0" name=""/>
        <dsp:cNvSpPr/>
      </dsp:nvSpPr>
      <dsp:spPr>
        <a:xfrm>
          <a:off x="3348252" y="788206"/>
          <a:ext cx="1445998" cy="144599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806A0E-0A7A-4963-B508-568ECEEC9E1D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F4DD49-E552-4353-AABA-72AEAF861229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700" kern="1200"/>
            <a:t>Zusammensetzung aus Fall/Teilhabe und Manager*in</a:t>
          </a:r>
          <a:endParaRPr lang="en-US" sz="1700" kern="1200"/>
        </a:p>
      </dsp:txBody>
      <dsp:txXfrm>
        <a:off x="2886007" y="2684598"/>
        <a:ext cx="2370489" cy="720000"/>
      </dsp:txXfrm>
    </dsp:sp>
    <dsp:sp modelId="{07300DEF-6CCD-490A-A6C7-2FFBB28C90FD}">
      <dsp:nvSpPr>
        <dsp:cNvPr id="0" name=""/>
        <dsp:cNvSpPr/>
      </dsp:nvSpPr>
      <dsp:spPr>
        <a:xfrm>
          <a:off x="6133577" y="788206"/>
          <a:ext cx="1445998" cy="14459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1205B-0E96-4463-B884-0431E907EAC5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EEF51-5D5B-430A-8458-9B3F1B5DA6A0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700" kern="1200"/>
            <a:t>Seit dem 01.01.2020</a:t>
          </a:r>
          <a:endParaRPr lang="en-US" sz="1700" kern="1200"/>
        </a:p>
      </dsp:txBody>
      <dsp:txXfrm>
        <a:off x="5671332" y="2684598"/>
        <a:ext cx="2370489" cy="720000"/>
      </dsp:txXfrm>
    </dsp:sp>
    <dsp:sp modelId="{2220695D-CFA1-4F58-916E-3CC1CCAF6506}">
      <dsp:nvSpPr>
        <dsp:cNvPr id="0" name=""/>
        <dsp:cNvSpPr/>
      </dsp:nvSpPr>
      <dsp:spPr>
        <a:xfrm>
          <a:off x="8918902" y="788206"/>
          <a:ext cx="1445998" cy="144599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A3923-067C-4175-A304-7AE011DF36C0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6EE70-EC2A-4004-853D-3A5E99E69959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700" kern="1200"/>
            <a:t>In den Eingliederungshilfen</a:t>
          </a:r>
          <a:endParaRPr lang="en-US" sz="1700" kern="1200"/>
        </a:p>
      </dsp:txBody>
      <dsp:txXfrm>
        <a:off x="8456657" y="2684598"/>
        <a:ext cx="2370489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EBAA1-B94D-4B0A-981E-E11504821AAF}">
      <dsp:nvSpPr>
        <dsp:cNvPr id="0" name=""/>
        <dsp:cNvSpPr/>
      </dsp:nvSpPr>
      <dsp:spPr>
        <a:xfrm>
          <a:off x="961120" y="2079"/>
          <a:ext cx="2094322" cy="12565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0" i="0" kern="1200"/>
            <a:t>Beratung zu Prozess und Leistungen</a:t>
          </a:r>
          <a:endParaRPr lang="en-US" sz="1400" kern="1200"/>
        </a:p>
      </dsp:txBody>
      <dsp:txXfrm>
        <a:off x="961120" y="2079"/>
        <a:ext cx="2094322" cy="1256593"/>
      </dsp:txXfrm>
    </dsp:sp>
    <dsp:sp modelId="{0D992E14-9992-44C8-9E60-DB7288ADFBC4}">
      <dsp:nvSpPr>
        <dsp:cNvPr id="0" name=""/>
        <dsp:cNvSpPr/>
      </dsp:nvSpPr>
      <dsp:spPr>
        <a:xfrm>
          <a:off x="3264875" y="2079"/>
          <a:ext cx="2094322" cy="12565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0" i="0" kern="1200"/>
            <a:t>Unterstützung im Prozess (vgl. §106 SGB IX)</a:t>
          </a:r>
          <a:endParaRPr lang="en-US" sz="1400" kern="1200"/>
        </a:p>
      </dsp:txBody>
      <dsp:txXfrm>
        <a:off x="3264875" y="2079"/>
        <a:ext cx="2094322" cy="1256593"/>
      </dsp:txXfrm>
    </dsp:sp>
    <dsp:sp modelId="{1631CF1B-DD28-4367-9ADE-45D2C11659D2}">
      <dsp:nvSpPr>
        <dsp:cNvPr id="0" name=""/>
        <dsp:cNvSpPr/>
      </dsp:nvSpPr>
      <dsp:spPr>
        <a:xfrm>
          <a:off x="5568630" y="2079"/>
          <a:ext cx="2094322" cy="12565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0" i="0" kern="1200"/>
            <a:t>Ermittlung der Bedarfe auf Grundlage der ICF mit dem jeweiligen BEI des Bundeslandes</a:t>
          </a:r>
          <a:endParaRPr lang="en-US" sz="1400" kern="1200"/>
        </a:p>
      </dsp:txBody>
      <dsp:txXfrm>
        <a:off x="5568630" y="2079"/>
        <a:ext cx="2094322" cy="1256593"/>
      </dsp:txXfrm>
    </dsp:sp>
    <dsp:sp modelId="{D2F0D1ED-C1E2-435E-A656-FB9EF48B9EC9}">
      <dsp:nvSpPr>
        <dsp:cNvPr id="0" name=""/>
        <dsp:cNvSpPr/>
      </dsp:nvSpPr>
      <dsp:spPr>
        <a:xfrm>
          <a:off x="7872385" y="2079"/>
          <a:ext cx="2094322" cy="12565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0" i="0" kern="1200" dirty="0"/>
            <a:t>Berücksichtigung von Wünschen/Zielen der leistungsberechtigten Personen</a:t>
          </a:r>
          <a:endParaRPr lang="en-US" sz="1400" kern="1200" dirty="0"/>
        </a:p>
      </dsp:txBody>
      <dsp:txXfrm>
        <a:off x="7872385" y="2079"/>
        <a:ext cx="2094322" cy="1256593"/>
      </dsp:txXfrm>
    </dsp:sp>
    <dsp:sp modelId="{F956167F-BADB-498C-B39A-E76C9E060352}">
      <dsp:nvSpPr>
        <dsp:cNvPr id="0" name=""/>
        <dsp:cNvSpPr/>
      </dsp:nvSpPr>
      <dsp:spPr>
        <a:xfrm>
          <a:off x="961120" y="1468105"/>
          <a:ext cx="2094322" cy="12565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0" i="0" kern="1200"/>
            <a:t>Planung von Leistungen</a:t>
          </a:r>
          <a:endParaRPr lang="en-US" sz="1400" kern="1200"/>
        </a:p>
      </dsp:txBody>
      <dsp:txXfrm>
        <a:off x="961120" y="1468105"/>
        <a:ext cx="2094322" cy="1256593"/>
      </dsp:txXfrm>
    </dsp:sp>
    <dsp:sp modelId="{383B133B-B3F7-4CAA-A6DD-9B30030A3B7B}">
      <dsp:nvSpPr>
        <dsp:cNvPr id="0" name=""/>
        <dsp:cNvSpPr/>
      </dsp:nvSpPr>
      <dsp:spPr>
        <a:xfrm>
          <a:off x="3264875" y="1468105"/>
          <a:ext cx="2094322" cy="12565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0" i="0" kern="1200"/>
            <a:t>Koordination der Leistung</a:t>
          </a:r>
          <a:endParaRPr lang="en-US" sz="1400" kern="1200"/>
        </a:p>
      </dsp:txBody>
      <dsp:txXfrm>
        <a:off x="3264875" y="1468105"/>
        <a:ext cx="2094322" cy="1256593"/>
      </dsp:txXfrm>
    </dsp:sp>
    <dsp:sp modelId="{A7C2D3BC-84B0-4605-A01A-1E892319E34C}">
      <dsp:nvSpPr>
        <dsp:cNvPr id="0" name=""/>
        <dsp:cNvSpPr/>
      </dsp:nvSpPr>
      <dsp:spPr>
        <a:xfrm>
          <a:off x="5568630" y="1468105"/>
          <a:ext cx="2094322" cy="12565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0" i="0" kern="1200"/>
            <a:t>Entscheidung über die Leistung</a:t>
          </a:r>
          <a:endParaRPr lang="en-US" sz="1400" kern="1200"/>
        </a:p>
      </dsp:txBody>
      <dsp:txXfrm>
        <a:off x="5568630" y="1468105"/>
        <a:ext cx="2094322" cy="1256593"/>
      </dsp:txXfrm>
    </dsp:sp>
    <dsp:sp modelId="{45FC3C17-2E34-4A7E-8EBA-BB8325464014}">
      <dsp:nvSpPr>
        <dsp:cNvPr id="0" name=""/>
        <dsp:cNvSpPr/>
      </dsp:nvSpPr>
      <dsp:spPr>
        <a:xfrm>
          <a:off x="7872385" y="1468105"/>
          <a:ext cx="2094322" cy="12565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/>
            <a:t>Erstellung eines Gesamt-/Teilhabeplans</a:t>
          </a:r>
          <a:endParaRPr lang="en-US" sz="1400" kern="1200"/>
        </a:p>
      </dsp:txBody>
      <dsp:txXfrm>
        <a:off x="7872385" y="1468105"/>
        <a:ext cx="2094322" cy="1256593"/>
      </dsp:txXfrm>
    </dsp:sp>
    <dsp:sp modelId="{38CEDC54-6E1F-44B8-9A37-77C084DD2806}">
      <dsp:nvSpPr>
        <dsp:cNvPr id="0" name=""/>
        <dsp:cNvSpPr/>
      </dsp:nvSpPr>
      <dsp:spPr>
        <a:xfrm>
          <a:off x="3264875" y="2934131"/>
          <a:ext cx="2094322" cy="12565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0" i="0" kern="1200"/>
            <a:t>Überprüfung der Ziele (spätestens alle 2 Jahre)</a:t>
          </a:r>
          <a:endParaRPr lang="en-US" sz="1400" kern="1200"/>
        </a:p>
      </dsp:txBody>
      <dsp:txXfrm>
        <a:off x="3264875" y="2934131"/>
        <a:ext cx="2094322" cy="1256593"/>
      </dsp:txXfrm>
    </dsp:sp>
    <dsp:sp modelId="{0661D9B6-4393-4752-AE4C-FD818EC9084D}">
      <dsp:nvSpPr>
        <dsp:cNvPr id="0" name=""/>
        <dsp:cNvSpPr/>
      </dsp:nvSpPr>
      <dsp:spPr>
        <a:xfrm>
          <a:off x="5568630" y="2934131"/>
          <a:ext cx="2094322" cy="12565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0" i="0" kern="1200" dirty="0"/>
            <a:t>Spagat zwischen Interessen Arbeitgeber/Leistungserbringern und Interessen der leistungsberechtigten Personen</a:t>
          </a:r>
          <a:endParaRPr lang="en-US" sz="1400" kern="1200" dirty="0"/>
        </a:p>
      </dsp:txBody>
      <dsp:txXfrm>
        <a:off x="5568630" y="2934131"/>
        <a:ext cx="2094322" cy="12565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3E1C9-3212-4A54-93F2-92D5073CF5E9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0" i="0" kern="1200"/>
            <a:t>Trennung von existenzsichernden Leistungen und Fachleistungen</a:t>
          </a:r>
          <a:endParaRPr lang="en-US" sz="2200" kern="1200"/>
        </a:p>
      </dsp:txBody>
      <dsp:txXfrm>
        <a:off x="307345" y="1546"/>
        <a:ext cx="3222855" cy="1933713"/>
      </dsp:txXfrm>
    </dsp:sp>
    <dsp:sp modelId="{BCB31B22-8A48-4F05-9B81-08C3AE60B882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Dies erfordert eine gute Koordination und Absprache</a:t>
          </a:r>
          <a:endParaRPr lang="en-US" sz="2200" kern="1200"/>
        </a:p>
      </dsp:txBody>
      <dsp:txXfrm>
        <a:off x="3852486" y="1546"/>
        <a:ext cx="3222855" cy="1933713"/>
      </dsp:txXfrm>
    </dsp:sp>
    <dsp:sp modelId="{961FAC6D-D609-43F4-952D-AFFFCC863136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0" i="0" kern="1200"/>
            <a:t>Es geht um das Wissen um die jeweiligen Schritte</a:t>
          </a:r>
          <a:r>
            <a:rPr lang="de-DE" sz="2200" kern="1200"/>
            <a:t> (vgl. Rehaprozess BAR und Schnittstellenwebinare Deutscher Verein)</a:t>
          </a:r>
          <a:endParaRPr lang="en-US" sz="2200" kern="1200"/>
        </a:p>
      </dsp:txBody>
      <dsp:txXfrm>
        <a:off x="7397627" y="1546"/>
        <a:ext cx="3222855" cy="1933713"/>
      </dsp:txXfrm>
    </dsp:sp>
    <dsp:sp modelId="{DBD81A21-5237-4A6B-9972-914360DC62C4}">
      <dsp:nvSpPr>
        <dsp:cNvPr id="0" name=""/>
        <dsp:cNvSpPr/>
      </dsp:nvSpPr>
      <dsp:spPr>
        <a:xfrm>
          <a:off x="3852486" y="2257545"/>
          <a:ext cx="3222855" cy="19337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0" i="0" kern="1200"/>
            <a:t>Einhaltung gesetzter Fristen (vgl. Fristenrechner BAR)</a:t>
          </a:r>
          <a:endParaRPr lang="en-US" sz="2200" kern="1200"/>
        </a:p>
      </dsp:txBody>
      <dsp:txXfrm>
        <a:off x="3852486" y="2257545"/>
        <a:ext cx="3222855" cy="19337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7EF9F-4F59-4334-B21F-C433F498E29F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Teilhabeplan (§19 SGB IX)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Zusammenfassung aller Leistungen bei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a) Unterschiedlichen Leistungsgruppen (§5 SGB IX)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b) Mehreren Rehaträgern</a:t>
          </a:r>
        </a:p>
      </dsp:txBody>
      <dsp:txXfrm>
        <a:off x="0" y="820218"/>
        <a:ext cx="3414946" cy="2048967"/>
      </dsp:txXfrm>
    </dsp:sp>
    <dsp:sp modelId="{40270CE2-9F24-4AB9-BB00-2AE2DB7BA594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Gesamtplan (§121 SGB IX)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Dokumentation und Zusammenfassung des Prozesses der EGH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Ziele und Wünsche der leistungsberechtigten Person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Konkrete Hilfeplanung mit Dauer und Umfang</a:t>
          </a:r>
        </a:p>
      </dsp:txBody>
      <dsp:txXfrm>
        <a:off x="3756441" y="820218"/>
        <a:ext cx="3414946" cy="2048967"/>
      </dsp:txXfrm>
    </dsp:sp>
    <dsp:sp modelId="{5AC71B78-B6D9-4FF7-8BA6-F68B80E094E3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Beratung (§106 SGB IX)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Beratung und Unterstützung über die gesamte Dauer des Verfahrens</a:t>
          </a:r>
        </a:p>
      </dsp:txBody>
      <dsp:txXfrm>
        <a:off x="7512882" y="820218"/>
        <a:ext cx="3414946" cy="20489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7EF9F-4F59-4334-B21F-C433F498E29F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§ 106 SGB IX</a:t>
          </a:r>
        </a:p>
      </dsp:txBody>
      <dsp:txXfrm>
        <a:off x="0" y="820218"/>
        <a:ext cx="3414946" cy="2048967"/>
      </dsp:txXfrm>
    </dsp:sp>
    <dsp:sp modelId="{40270CE2-9F24-4AB9-BB00-2AE2DB7BA594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Beratung</a:t>
          </a:r>
          <a:r>
            <a:rPr lang="de-DE" sz="2400" kern="1200" baseline="0" dirty="0"/>
            <a:t> (Abs. 2)</a:t>
          </a:r>
          <a:endParaRPr lang="de-DE" sz="2400" kern="1200" dirty="0"/>
        </a:p>
      </dsp:txBody>
      <dsp:txXfrm>
        <a:off x="3756441" y="820218"/>
        <a:ext cx="3414946" cy="2048967"/>
      </dsp:txXfrm>
    </dsp:sp>
    <dsp:sp modelId="{5AC71B78-B6D9-4FF7-8BA6-F68B80E094E3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Unterstützung ( Abs. 3)</a:t>
          </a:r>
        </a:p>
      </dsp:txBody>
      <dsp:txXfrm>
        <a:off x="7512882" y="820218"/>
        <a:ext cx="3414946" cy="20489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99E8C-D4B0-4899-AEB8-52E9C853B6A2}">
      <dsp:nvSpPr>
        <dsp:cNvPr id="0" name=""/>
        <dsp:cNvSpPr/>
      </dsp:nvSpPr>
      <dsp:spPr>
        <a:xfrm>
          <a:off x="930572" y="3032"/>
          <a:ext cx="2833338" cy="1700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b="0" i="0" kern="1200"/>
            <a:t>Anspre</a:t>
          </a:r>
          <a:r>
            <a:rPr lang="de-DE" sz="1900" kern="1200"/>
            <a:t>chpartner*in für Fragen zum/im  Prozess</a:t>
          </a:r>
          <a:endParaRPr lang="en-US" sz="1900" kern="1200"/>
        </a:p>
      </dsp:txBody>
      <dsp:txXfrm>
        <a:off x="930572" y="3032"/>
        <a:ext cx="2833338" cy="1700003"/>
      </dsp:txXfrm>
    </dsp:sp>
    <dsp:sp modelId="{56245362-7A3F-4490-83D8-BF7701B892BE}">
      <dsp:nvSpPr>
        <dsp:cNvPr id="0" name=""/>
        <dsp:cNvSpPr/>
      </dsp:nvSpPr>
      <dsp:spPr>
        <a:xfrm>
          <a:off x="4047245" y="3032"/>
          <a:ext cx="2833338" cy="1700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/>
            <a:t>Schnittstelle zwischen allen Akteuren</a:t>
          </a:r>
          <a:endParaRPr lang="en-US" sz="1900" kern="1200"/>
        </a:p>
      </dsp:txBody>
      <dsp:txXfrm>
        <a:off x="4047245" y="3032"/>
        <a:ext cx="2833338" cy="1700003"/>
      </dsp:txXfrm>
    </dsp:sp>
    <dsp:sp modelId="{C234E64E-69F7-4E8C-A20C-6D164230DCDA}">
      <dsp:nvSpPr>
        <dsp:cNvPr id="0" name=""/>
        <dsp:cNvSpPr/>
      </dsp:nvSpPr>
      <dsp:spPr>
        <a:xfrm>
          <a:off x="7163917" y="3032"/>
          <a:ext cx="2833338" cy="1700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b="0" i="0" kern="1200" dirty="0"/>
            <a:t>Zusammenführung von Informationen (Gutachten, Diagnosen, Stellungnahmen, Entwicklungsberichte, etc.)</a:t>
          </a:r>
          <a:endParaRPr lang="en-US" sz="1900" kern="1200" dirty="0"/>
        </a:p>
      </dsp:txBody>
      <dsp:txXfrm>
        <a:off x="7163917" y="3032"/>
        <a:ext cx="2833338" cy="1700003"/>
      </dsp:txXfrm>
    </dsp:sp>
    <dsp:sp modelId="{E4DCB0D4-657B-4A33-B831-3B0D75F59371}">
      <dsp:nvSpPr>
        <dsp:cNvPr id="0" name=""/>
        <dsp:cNvSpPr/>
      </dsp:nvSpPr>
      <dsp:spPr>
        <a:xfrm>
          <a:off x="4047245" y="1986369"/>
          <a:ext cx="2833338" cy="1700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/>
            <a:t>Dabei ist hilfreich:</a:t>
          </a:r>
          <a:endParaRPr lang="en-US" sz="19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b="0" i="0" kern="1200"/>
            <a:t>Frühe Einbindung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b="0" i="0" kern="1200"/>
            <a:t>Bereitstellung von Informationen/Unterlagen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b="0" i="0" kern="1200"/>
            <a:t>Guter Austausch </a:t>
          </a:r>
          <a:endParaRPr lang="en-US" sz="1500" kern="1200"/>
        </a:p>
      </dsp:txBody>
      <dsp:txXfrm>
        <a:off x="4047245" y="1986369"/>
        <a:ext cx="2833338" cy="1700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826B85-9853-44DA-A049-AABD3D3F7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980E93D-31AC-456A-8CF7-08B531642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21E48-3A4A-4E83-B122-408569059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E9643D-A7A1-4CE0-88E3-4C4098147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EAE248-0EAE-4213-AE63-75F5D0FB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9538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835251-382D-4B45-93FB-187F2C32F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FA40D90-F1B5-4F19-9781-FC10908C5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1F8BA5-0351-4A7F-9D7D-CF16A5B8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212B41-787B-48A7-975C-540C4976B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88663C-94CE-4120-903C-655167AF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2979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57459E5-9E10-4D25-88C0-7B1CE42366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5B7026-6C65-49D1-A89A-0E7C1A292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F8F3B3-A230-40B5-A215-4A46C528C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C2594F-DF9F-48C6-9CA6-CC49F2C6A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5D2FC0-A552-4A9E-85D7-57B5C2A8E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2272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C03E2A-9911-4F1C-BD95-99AEB858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7F4E60-9766-4FD5-9294-FD7ED447A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AE1641-1926-4E6A-9468-5AC6974A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CFD395-4F4C-47EC-9FED-122064CD3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7DC0D7-B2BE-40A7-B60F-42A9D4DDF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67389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988D6-928B-4DFA-8A35-A338F079B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B79FB5-8040-4A21-B001-A9F7E7CD3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5809FD-152F-4683-B5AD-62CA27FD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307215-573B-4777-A324-E55BE2418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CB8BCC-36B6-48C8-9DC6-36EF6A5F6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9806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0B44-AE63-4F79-980A-CAAB1BA07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68C900-5780-463F-B8CF-9875BF920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40F723C-22BE-4FA0-86F2-404E8B982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0FAC900-2724-4DDE-BA13-14CA62AAD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B25D11-C770-4072-9A6F-C4121002E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58B043C-7196-468B-A2B8-88CCD1775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58279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2986B6-6C29-45C2-AE91-031534EEC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A96B2F-C93A-467E-879F-7A2784848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7F59FAE-836E-4A60-A5A8-F117C7F07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4ACED57-AF3F-4EB4-86B8-D8C4CC030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16B00BB-BFC8-41FE-9912-44461B1D8E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96EC773-8549-4FA0-83B0-33C110494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FBC1538-D775-4727-86D9-213258577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81BDF7F-4A06-4504-8A22-4B42C639D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709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FB418-B0F6-46DD-BD28-DDE9952C8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21F16F6-C91C-48D3-9D89-4EE81743B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DE893-C410-4D2E-AF56-EA9713FA4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497E70-3CB1-4C57-BD20-024CB077A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1987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C649AF7-85C1-4562-A20D-38A3751F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5486426-EDC6-47F9-B8F4-2AB50E64A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FEC4EC-954D-4695-B5A0-694B428A0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75639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ABACBF-D284-4992-9693-639B0A736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46C2A7-CDEF-4B51-9202-7912A203D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82BFC1-AA46-4D04-B0F5-8F3964F6E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FAEC14-7813-4D6B-87C4-F14EA68EE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E957B8-1B5A-40F7-BBCD-1D4BC68C6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FD16C53-CA7D-4216-A08B-49722CB6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8251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9710D7-70A7-4852-A266-DA31BD49D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E98D836-8821-4150-9E08-B1EE96BC4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8E9E20-3C13-4DC5-BFAC-82424E7D3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AE5757-7045-41CE-8EC4-AD59B6F2C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03F8F5-333F-4D32-BC87-FD863294C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4BE387-4234-44D2-B1B1-EC0C873E9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5730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6CE076B-6F87-4A03-86F2-87EB84F77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DA7DB9-B5AD-471E-922E-6E1F23375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115556-7023-4C63-A8E3-2F9541C02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239A8A-FC1D-46E9-BF17-C35A29AED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89897-1ACE-4B39-9871-494894D892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78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r-frankfurt.de/service/publikationen/produktdetails/produkt/91.html" TargetMode="External"/><Relationship Id="rId2" Type="http://schemas.openxmlformats.org/officeDocument/2006/relationships/hyperlink" Target="https://umsetzungsbegleitung-bthg.de/service/mitschnitte-digitale-veranstaltunge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ha-fristenrechner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1A745D-B668-433B-8A8C-9951EF6F6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3193" y="489507"/>
            <a:ext cx="3091607" cy="1916342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2400" dirty="0" err="1"/>
              <a:t>Neues</a:t>
            </a:r>
            <a:r>
              <a:rPr lang="en-US" sz="2400" dirty="0"/>
              <a:t> </a:t>
            </a:r>
            <a:r>
              <a:rPr lang="en-US" sz="2400" dirty="0" err="1"/>
              <a:t>Gegenüber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 err="1"/>
              <a:t>Betreuer</a:t>
            </a:r>
            <a:r>
              <a:rPr lang="en-US" sz="2400" dirty="0"/>
              <a:t>*</a:t>
            </a:r>
            <a:r>
              <a:rPr lang="en-US" sz="2400" dirty="0" err="1"/>
              <a:t>innen</a:t>
            </a:r>
            <a:r>
              <a:rPr lang="en-US" sz="2400" dirty="0"/>
              <a:t>: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Die </a:t>
            </a:r>
            <a:r>
              <a:rPr lang="en-US" sz="2400" dirty="0" err="1"/>
              <a:t>Fallmanager</a:t>
            </a:r>
            <a:r>
              <a:rPr lang="en-US" sz="2400" dirty="0"/>
              <a:t>*</a:t>
            </a:r>
            <a:r>
              <a:rPr lang="en-US" sz="2400" dirty="0" err="1"/>
              <a:t>innen</a:t>
            </a:r>
            <a:r>
              <a:rPr lang="en-US" sz="2400" dirty="0"/>
              <a:t> in der </a:t>
            </a:r>
            <a:r>
              <a:rPr lang="en-US" sz="2400" dirty="0" err="1"/>
              <a:t>Eingliederungshilfe</a:t>
            </a:r>
            <a:endParaRPr lang="en-US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500602E-95DC-498E-8F24-8457EAB9E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93" r="-1" b="-1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33A4AC0-CF6F-4888-B0F3-E6F953F57E23}"/>
              </a:ext>
            </a:extLst>
          </p:cNvPr>
          <p:cNvSpPr txBox="1"/>
          <p:nvPr/>
        </p:nvSpPr>
        <p:spPr>
          <a:xfrm>
            <a:off x="8643193" y="4891596"/>
            <a:ext cx="2942813" cy="1067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75000"/>
            </a:pPr>
            <a:r>
              <a:rPr lang="en-US" sz="2000" dirty="0"/>
              <a:t>Jan Reicherter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75000"/>
            </a:pPr>
            <a:r>
              <a:rPr lang="en-US" sz="2000" dirty="0" err="1"/>
              <a:t>freier</a:t>
            </a:r>
            <a:r>
              <a:rPr lang="en-US" sz="2000" dirty="0"/>
              <a:t> Referent und </a:t>
            </a:r>
            <a:r>
              <a:rPr lang="en-US" sz="2000" dirty="0" err="1"/>
              <a:t>Teilhabemanager</a:t>
            </a:r>
            <a:r>
              <a:rPr lang="en-US" sz="2000" dirty="0"/>
              <a:t> der EGH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1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1A745D-B668-433B-8A8C-9951EF6F6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639" y="1012536"/>
            <a:ext cx="4613300" cy="31632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800" dirty="0" err="1"/>
              <a:t>Vielen</a:t>
            </a:r>
            <a:r>
              <a:rPr lang="en-US" sz="4800" dirty="0"/>
              <a:t> Dank </a:t>
            </a:r>
            <a:r>
              <a:rPr lang="en-US" sz="4800" dirty="0" err="1"/>
              <a:t>für</a:t>
            </a:r>
            <a:r>
              <a:rPr lang="en-US" sz="4800" dirty="0"/>
              <a:t> </a:t>
            </a:r>
            <a:r>
              <a:rPr lang="en-US" sz="4800" dirty="0" err="1"/>
              <a:t>Ihre</a:t>
            </a:r>
            <a:r>
              <a:rPr lang="en-US" sz="4800" dirty="0"/>
              <a:t> </a:t>
            </a:r>
            <a:r>
              <a:rPr lang="en-US" sz="4800" dirty="0" err="1"/>
              <a:t>Aufmerksamkeit</a:t>
            </a:r>
            <a:r>
              <a:rPr lang="en-US" sz="4800" dirty="0"/>
              <a:t>!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500602E-95DC-498E-8F24-8457EAB9E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00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26993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Viele Fragezeichen vor schwarzem Hintergrund">
            <a:extLst>
              <a:ext uri="{FF2B5EF4-FFF2-40B4-BE49-F238E27FC236}">
                <a16:creationId xmlns:a16="http://schemas.microsoft.com/office/drawing/2014/main" id="{287AC6B1-B075-402A-B948-CFC3B79BD8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06" r="2" b="2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594880-FABF-4068-8E1B-31542AC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473" y="2950387"/>
            <a:ext cx="3052293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8. </a:t>
            </a:r>
            <a:r>
              <a:rPr lang="en-US" sz="4000" dirty="0" err="1">
                <a:solidFill>
                  <a:srgbClr val="FFFFFF"/>
                </a:solidFill>
              </a:rPr>
              <a:t>Austausch</a:t>
            </a:r>
            <a:r>
              <a:rPr lang="en-US" sz="4000" dirty="0">
                <a:solidFill>
                  <a:srgbClr val="FFFFFF"/>
                </a:solidFill>
              </a:rPr>
              <a:t> und </a:t>
            </a:r>
            <a:r>
              <a:rPr lang="en-US" sz="4000" dirty="0" err="1">
                <a:solidFill>
                  <a:srgbClr val="FFFFFF"/>
                </a:solidFill>
              </a:rPr>
              <a:t>Fragen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6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594880-FABF-4068-8E1B-31542AC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1. Ein neues Gegenüber 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AAB2E9C9-260F-4495-8548-8FDF7FC1D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80301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987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594880-FABF-4068-8E1B-31542AC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2. Aufgaben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52C98E8E-2E61-4D56-8841-9386072FC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43742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81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594880-FABF-4068-8E1B-31542AC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3. Was ist neu?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EBA17B13-1D1F-4179-B999-6285C9487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88953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8403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594880-FABF-4068-8E1B-31542AC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4. Kurzer Exkurs</a:t>
            </a:r>
          </a:p>
        </p:txBody>
      </p:sp>
      <p:graphicFrame>
        <p:nvGraphicFramePr>
          <p:cNvPr id="4" name="Inhaltsplatzhalter 3" descr="Pyramide im Hintergrund der drei Textfelder. Diese verdeutlicht die unterschiedlichen Aufgaben">
            <a:extLst>
              <a:ext uri="{FF2B5EF4-FFF2-40B4-BE49-F238E27FC236}">
                <a16:creationId xmlns:a16="http://schemas.microsoft.com/office/drawing/2014/main" id="{740928E2-D12F-4D5F-B42C-C5C81A4BF9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29713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5216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594880-FABF-4068-8E1B-31542AC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4.1 § 106 SGB IX</a:t>
            </a:r>
          </a:p>
        </p:txBody>
      </p:sp>
      <p:graphicFrame>
        <p:nvGraphicFramePr>
          <p:cNvPr id="4" name="Inhaltsplatzhalter 3" descr="Pyramide im Hintergrund der drei Textfelder. Diese verdeutlicht die unterschiedlichen Aufgaben">
            <a:extLst>
              <a:ext uri="{FF2B5EF4-FFF2-40B4-BE49-F238E27FC236}">
                <a16:creationId xmlns:a16="http://schemas.microsoft.com/office/drawing/2014/main" id="{740928E2-D12F-4D5F-B42C-C5C81A4BF9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25752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9880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594880-FABF-4068-8E1B-31542AC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5. Zusammenarbeit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FC6EAA3B-470E-4F92-8956-1BAEF6A2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99451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5953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594880-FABF-4068-8E1B-31542AC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6. Beispiel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2C14D1-434C-4E92-8CDB-E3C80AE80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1543050" indent="-285750">
              <a:buFont typeface="Arial" panose="020B0604020202020204" pitchFamily="34" charset="0"/>
              <a:buChar char="•"/>
            </a:pPr>
            <a:endParaRPr lang="de-DE" sz="2000" b="0" i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94506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594880-FABF-4068-8E1B-31542AC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7. Links und Quellen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2C14D1-434C-4E92-8CDB-E3C80AE80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1543050" indent="-285750">
              <a:buFont typeface="Arial" panose="020B0604020202020204" pitchFamily="34" charset="0"/>
              <a:buChar char="•"/>
            </a:pPr>
            <a:r>
              <a:rPr lang="de-DE" sz="2000" b="0" i="0">
                <a:effectLst/>
              </a:rPr>
              <a:t>Mitschnitte </a:t>
            </a:r>
            <a:r>
              <a:rPr lang="de-DE" sz="2000"/>
              <a:t>von Veranstaltungen und Schnittstellen Webinare (Deutscher Verein – Umsetzungsbegleitung):</a:t>
            </a:r>
          </a:p>
          <a:p>
            <a:pPr marL="1257300" indent="0">
              <a:buNone/>
            </a:pPr>
            <a:r>
              <a:rPr lang="de-DE" sz="2000" b="0" i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https://umsetzungsbegleitung-bthg.de/service/mitschnitte-digitale-veranstaltungen/</a:t>
            </a:r>
            <a:endParaRPr lang="de-DE" sz="2000" b="0" i="0">
              <a:effectLst/>
            </a:endParaRPr>
          </a:p>
          <a:p>
            <a:pPr marL="1543050" indent="-285750">
              <a:buFont typeface="Arial" panose="020B0604020202020204" pitchFamily="34" charset="0"/>
              <a:buChar char="•"/>
            </a:pPr>
            <a:r>
              <a:rPr lang="de-DE" sz="2000"/>
              <a:t>Rehaprozess der BAR</a:t>
            </a:r>
          </a:p>
          <a:p>
            <a:pPr marL="1257300" indent="0">
              <a:buNone/>
            </a:pPr>
            <a:r>
              <a:rPr lang="de-DE" sz="2000" b="0" i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https://www.bar-frankfurt.de/service/publikationen/produktdetails/produkt/91.html</a:t>
            </a:r>
            <a:endParaRPr lang="de-DE" sz="2000" b="0" i="0">
              <a:effectLst/>
            </a:endParaRPr>
          </a:p>
          <a:p>
            <a:pPr marL="1543050" indent="-285750">
              <a:buFont typeface="Arial" panose="020B0604020202020204" pitchFamily="34" charset="0"/>
              <a:buChar char="•"/>
            </a:pPr>
            <a:r>
              <a:rPr lang="de-DE" sz="2000"/>
              <a:t>Fristenrechner (BAR)</a:t>
            </a:r>
          </a:p>
          <a:p>
            <a:pPr marL="1257300" indent="0">
              <a:buNone/>
            </a:pPr>
            <a:r>
              <a:rPr lang="de-DE" sz="2000" b="0" i="0"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https://www.reha-fristenrechner.de/</a:t>
            </a:r>
            <a:endParaRPr lang="de-DE" sz="2000" b="0" i="0">
              <a:effectLst/>
            </a:endParaRPr>
          </a:p>
          <a:p>
            <a:pPr marL="1257300" indent="0">
              <a:buNone/>
            </a:pPr>
            <a:endParaRPr lang="de-DE" sz="2000" b="0" i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20928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379</Words>
  <Application>Microsoft Office PowerPoint</Application>
  <PresentationFormat>Breitbild</PresentationFormat>
  <Paragraphs>57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Neues Gegenüber für Betreuer*innen:   Die Fallmanager*innen in der Eingliederungshilfe</vt:lpstr>
      <vt:lpstr>1. Ein neues Gegenüber </vt:lpstr>
      <vt:lpstr>2. Aufgaben</vt:lpstr>
      <vt:lpstr>3. Was ist neu?</vt:lpstr>
      <vt:lpstr>4. Kurzer Exkurs</vt:lpstr>
      <vt:lpstr>4.1 § 106 SGB IX</vt:lpstr>
      <vt:lpstr>5. Zusammenarbeit</vt:lpstr>
      <vt:lpstr>6. Beispiel</vt:lpstr>
      <vt:lpstr>7. Links und Quellen</vt:lpstr>
      <vt:lpstr>Vielen Dank für Ihre Aufmerksamkeit!</vt:lpstr>
      <vt:lpstr>8. Austausch und Fragen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Neues Gegenüber für Betreuer*innen: Die Fallmanager*innen in der Eingliederungshilfe</dc:title>
  <dc:creator>Jan Reicherter</dc:creator>
  <cp:lastModifiedBy>Jan Reicherter</cp:lastModifiedBy>
  <cp:revision>18</cp:revision>
  <dcterms:created xsi:type="dcterms:W3CDTF">2021-02-08T17:40:08Z</dcterms:created>
  <dcterms:modified xsi:type="dcterms:W3CDTF">2021-09-07T16:37:58Z</dcterms:modified>
</cp:coreProperties>
</file>