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41"/>
  </p:notesMasterIdLst>
  <p:handoutMasterIdLst>
    <p:handoutMasterId r:id="rId42"/>
  </p:handoutMasterIdLst>
  <p:sldIdLst>
    <p:sldId id="256" r:id="rId5"/>
    <p:sldId id="470" r:id="rId6"/>
    <p:sldId id="272" r:id="rId7"/>
    <p:sldId id="268" r:id="rId8"/>
    <p:sldId id="267" r:id="rId9"/>
    <p:sldId id="613" r:id="rId10"/>
    <p:sldId id="611" r:id="rId11"/>
    <p:sldId id="614" r:id="rId12"/>
    <p:sldId id="1049" r:id="rId13"/>
    <p:sldId id="1050" r:id="rId14"/>
    <p:sldId id="1048" r:id="rId15"/>
    <p:sldId id="1055" r:id="rId16"/>
    <p:sldId id="475" r:id="rId17"/>
    <p:sldId id="513" r:id="rId18"/>
    <p:sldId id="600" r:id="rId19"/>
    <p:sldId id="632" r:id="rId20"/>
    <p:sldId id="599" r:id="rId21"/>
    <p:sldId id="422" r:id="rId22"/>
    <p:sldId id="431" r:id="rId23"/>
    <p:sldId id="473" r:id="rId24"/>
    <p:sldId id="407" r:id="rId25"/>
    <p:sldId id="281" r:id="rId26"/>
    <p:sldId id="389" r:id="rId27"/>
    <p:sldId id="273" r:id="rId28"/>
    <p:sldId id="1043" r:id="rId29"/>
    <p:sldId id="291" r:id="rId30"/>
    <p:sldId id="597" r:id="rId31"/>
    <p:sldId id="456" r:id="rId32"/>
    <p:sldId id="524" r:id="rId33"/>
    <p:sldId id="439" r:id="rId34"/>
    <p:sldId id="1054" r:id="rId35"/>
    <p:sldId id="333" r:id="rId36"/>
    <p:sldId id="329" r:id="rId37"/>
    <p:sldId id="812" r:id="rId38"/>
    <p:sldId id="1052" r:id="rId39"/>
    <p:sldId id="274" r:id="rId40"/>
  </p:sldIdLst>
  <p:sldSz cx="12192000" cy="6858000"/>
  <p:notesSz cx="6858000" cy="9144000"/>
  <p:embeddedFontLst>
    <p:embeddedFont>
      <p:font typeface="Abadi Extra Light" panose="020B0204020104020204" pitchFamily="34" charset="0"/>
      <p:regular r:id="rId43"/>
    </p:embeddedFont>
    <p:embeddedFont>
      <p:font typeface="Barlow" panose="020B0604020202020204" charset="0"/>
      <p:regular r:id="rId44"/>
      <p:bold r:id="rId45"/>
      <p:italic r:id="rId46"/>
      <p:boldItalic r:id="rId47"/>
    </p:embeddedFont>
    <p:embeddedFont>
      <p:font typeface="Barlow Light" panose="020B0604020202020204" charset="0"/>
      <p:regular r:id="rId48"/>
      <p:italic r:id="rId49"/>
    </p:embeddedFont>
    <p:embeddedFont>
      <p:font typeface="Barlow Thin" panose="020B0604020202020204" charset="0"/>
      <p:regular r:id="rId50"/>
      <p:italic r:id="rId51"/>
    </p:embeddedFont>
    <p:embeddedFont>
      <p:font typeface="Berlin Sans FB Demi" panose="020E0802020502020306" pitchFamily="34" charset="0"/>
      <p:bold r:id="rId52"/>
    </p:embeddedFont>
    <p:embeddedFont>
      <p:font typeface="Calibri" panose="020F0502020204030204" pitchFamily="34" charset="0"/>
      <p:regular r:id="rId53"/>
      <p:bold r:id="rId54"/>
      <p:italic r:id="rId55"/>
      <p:boldItalic r:id="rId56"/>
    </p:embeddedFont>
    <p:embeddedFont>
      <p:font typeface="Rockwell Condensed" panose="02060603050405020104" pitchFamily="18" charset="0"/>
      <p:regular r:id="rId57"/>
      <p:bold r:id="rId58"/>
    </p:embeddedFont>
    <p:embeddedFont>
      <p:font typeface="Tahoma" panose="020B0604030504040204" pitchFamily="34" charset="0"/>
      <p:regular r:id="rId59"/>
      <p:bold r:id="rId60"/>
    </p:embeddedFont>
    <p:embeddedFont>
      <p:font typeface="Wide Latin" panose="020A0A07050505020404" pitchFamily="18" charset="0"/>
      <p:regular r:id="rId6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004687"/>
    <a:srgbClr val="00337F"/>
    <a:srgbClr val="E5E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06ACA-7656-4741-92C0-83898B679DF6}" v="53" dt="2020-09-17T19:07:08.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38" y="4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61" Type="http://schemas.openxmlformats.org/officeDocument/2006/relationships/font" Target="fonts/font1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tta Neumann - contec GmbH" userId="bd81a05b-01fe-4ed0-9e70-ec07bfbd9ecb" providerId="ADAL" clId="{3A606ACA-7656-4741-92C0-83898B679DF6}"/>
    <pc:docChg chg="custSel addSld delSld modSld sldOrd">
      <pc:chgData name="Birgitta Neumann - contec GmbH" userId="bd81a05b-01fe-4ed0-9e70-ec07bfbd9ecb" providerId="ADAL" clId="{3A606ACA-7656-4741-92C0-83898B679DF6}" dt="2020-09-18T05:49:26.095" v="1513" actId="20577"/>
      <pc:docMkLst>
        <pc:docMk/>
      </pc:docMkLst>
      <pc:sldChg chg="modSp">
        <pc:chgData name="Birgitta Neumann - contec GmbH" userId="bd81a05b-01fe-4ed0-9e70-ec07bfbd9ecb" providerId="ADAL" clId="{3A606ACA-7656-4741-92C0-83898B679DF6}" dt="2020-09-17T18:58:45.812" v="1355" actId="20577"/>
        <pc:sldMkLst>
          <pc:docMk/>
          <pc:sldMk cId="3962854171" sldId="267"/>
        </pc:sldMkLst>
        <pc:spChg chg="mod">
          <ac:chgData name="Birgitta Neumann - contec GmbH" userId="bd81a05b-01fe-4ed0-9e70-ec07bfbd9ecb" providerId="ADAL" clId="{3A606ACA-7656-4741-92C0-83898B679DF6}" dt="2020-09-17T18:58:45.812" v="1355" actId="20577"/>
          <ac:spMkLst>
            <pc:docMk/>
            <pc:sldMk cId="3962854171" sldId="267"/>
            <ac:spMk id="3" creationId="{5156624B-116A-4168-82F4-0477FE93693F}"/>
          </ac:spMkLst>
        </pc:spChg>
      </pc:sldChg>
      <pc:sldChg chg="modSp">
        <pc:chgData name="Birgitta Neumann - contec GmbH" userId="bd81a05b-01fe-4ed0-9e70-ec07bfbd9ecb" providerId="ADAL" clId="{3A606ACA-7656-4741-92C0-83898B679DF6}" dt="2020-09-17T18:57:56.992" v="1307" actId="20577"/>
        <pc:sldMkLst>
          <pc:docMk/>
          <pc:sldMk cId="2573976334" sldId="268"/>
        </pc:sldMkLst>
        <pc:spChg chg="mod">
          <ac:chgData name="Birgitta Neumann - contec GmbH" userId="bd81a05b-01fe-4ed0-9e70-ec07bfbd9ecb" providerId="ADAL" clId="{3A606ACA-7656-4741-92C0-83898B679DF6}" dt="2020-09-17T18:57:56.992" v="1307" actId="20577"/>
          <ac:spMkLst>
            <pc:docMk/>
            <pc:sldMk cId="2573976334" sldId="268"/>
            <ac:spMk id="3" creationId="{F22F5413-601C-4445-A72E-7641336E46BA}"/>
          </ac:spMkLst>
        </pc:spChg>
      </pc:sldChg>
      <pc:sldChg chg="ord">
        <pc:chgData name="Birgitta Neumann - contec GmbH" userId="bd81a05b-01fe-4ed0-9e70-ec07bfbd9ecb" providerId="ADAL" clId="{3A606ACA-7656-4741-92C0-83898B679DF6}" dt="2020-09-17T19:06:34.030" v="1510"/>
        <pc:sldMkLst>
          <pc:docMk/>
          <pc:sldMk cId="1154103474" sldId="273"/>
        </pc:sldMkLst>
      </pc:sldChg>
      <pc:sldChg chg="del ord">
        <pc:chgData name="Birgitta Neumann - contec GmbH" userId="bd81a05b-01fe-4ed0-9e70-ec07bfbd9ecb" providerId="ADAL" clId="{3A606ACA-7656-4741-92C0-83898B679DF6}" dt="2020-09-17T17:00:24.267" v="353" actId="2696"/>
        <pc:sldMkLst>
          <pc:docMk/>
          <pc:sldMk cId="2187901560" sldId="279"/>
        </pc:sldMkLst>
      </pc:sldChg>
      <pc:sldChg chg="ord">
        <pc:chgData name="Birgitta Neumann - contec GmbH" userId="bd81a05b-01fe-4ed0-9e70-ec07bfbd9ecb" providerId="ADAL" clId="{3A606ACA-7656-4741-92C0-83898B679DF6}" dt="2020-09-17T19:06:17.604" v="1509"/>
        <pc:sldMkLst>
          <pc:docMk/>
          <pc:sldMk cId="320142037" sldId="291"/>
        </pc:sldMkLst>
      </pc:sldChg>
      <pc:sldChg chg="ord">
        <pc:chgData name="Birgitta Neumann - contec GmbH" userId="bd81a05b-01fe-4ed0-9e70-ec07bfbd9ecb" providerId="ADAL" clId="{3A606ACA-7656-4741-92C0-83898B679DF6}" dt="2020-09-17T19:07:08.584" v="1511"/>
        <pc:sldMkLst>
          <pc:docMk/>
          <pc:sldMk cId="1755956221" sldId="329"/>
        </pc:sldMkLst>
      </pc:sldChg>
      <pc:sldChg chg="ord">
        <pc:chgData name="Birgitta Neumann - contec GmbH" userId="bd81a05b-01fe-4ed0-9e70-ec07bfbd9ecb" providerId="ADAL" clId="{3A606ACA-7656-4741-92C0-83898B679DF6}" dt="2020-09-17T17:41:47.178" v="993"/>
        <pc:sldMkLst>
          <pc:docMk/>
          <pc:sldMk cId="3366435434" sldId="333"/>
        </pc:sldMkLst>
      </pc:sldChg>
      <pc:sldChg chg="modSp">
        <pc:chgData name="Birgitta Neumann - contec GmbH" userId="bd81a05b-01fe-4ed0-9e70-ec07bfbd9ecb" providerId="ADAL" clId="{3A606ACA-7656-4741-92C0-83898B679DF6}" dt="2020-09-18T05:49:26.095" v="1513" actId="20577"/>
        <pc:sldMkLst>
          <pc:docMk/>
          <pc:sldMk cId="2299413044" sldId="389"/>
        </pc:sldMkLst>
        <pc:spChg chg="mod">
          <ac:chgData name="Birgitta Neumann - contec GmbH" userId="bd81a05b-01fe-4ed0-9e70-ec07bfbd9ecb" providerId="ADAL" clId="{3A606ACA-7656-4741-92C0-83898B679DF6}" dt="2020-09-18T05:49:26.095" v="1513" actId="20577"/>
          <ac:spMkLst>
            <pc:docMk/>
            <pc:sldMk cId="2299413044" sldId="389"/>
            <ac:spMk id="2" creationId="{53EB45F2-ACC0-4F11-92CB-931407580E87}"/>
          </ac:spMkLst>
        </pc:spChg>
        <pc:spChg chg="mod">
          <ac:chgData name="Birgitta Neumann - contec GmbH" userId="bd81a05b-01fe-4ed0-9e70-ec07bfbd9ecb" providerId="ADAL" clId="{3A606ACA-7656-4741-92C0-83898B679DF6}" dt="2020-09-17T19:05:39.559" v="1507" actId="20577"/>
          <ac:spMkLst>
            <pc:docMk/>
            <pc:sldMk cId="2299413044" sldId="389"/>
            <ac:spMk id="3" creationId="{F6D17C04-D90D-4F55-8F41-7DE57F21390E}"/>
          </ac:spMkLst>
        </pc:spChg>
      </pc:sldChg>
      <pc:sldChg chg="modSp">
        <pc:chgData name="Birgitta Neumann - contec GmbH" userId="bd81a05b-01fe-4ed0-9e70-ec07bfbd9ecb" providerId="ADAL" clId="{3A606ACA-7656-4741-92C0-83898B679DF6}" dt="2020-09-17T17:00:09.076" v="352" actId="20577"/>
        <pc:sldMkLst>
          <pc:docMk/>
          <pc:sldMk cId="1976751163" sldId="407"/>
        </pc:sldMkLst>
        <pc:spChg chg="mod">
          <ac:chgData name="Birgitta Neumann - contec GmbH" userId="bd81a05b-01fe-4ed0-9e70-ec07bfbd9ecb" providerId="ADAL" clId="{3A606ACA-7656-4741-92C0-83898B679DF6}" dt="2020-09-17T17:00:09.076" v="352" actId="20577"/>
          <ac:spMkLst>
            <pc:docMk/>
            <pc:sldMk cId="1976751163" sldId="407"/>
            <ac:spMk id="2" creationId="{4D414582-D135-42FF-A319-2B77C7215281}"/>
          </ac:spMkLst>
        </pc:spChg>
        <pc:spChg chg="mod">
          <ac:chgData name="Birgitta Neumann - contec GmbH" userId="bd81a05b-01fe-4ed0-9e70-ec07bfbd9ecb" providerId="ADAL" clId="{3A606ACA-7656-4741-92C0-83898B679DF6}" dt="2020-09-17T16:59:26.463" v="316" actId="20577"/>
          <ac:spMkLst>
            <pc:docMk/>
            <pc:sldMk cId="1976751163" sldId="407"/>
            <ac:spMk id="3" creationId="{1DEB5E74-0CFE-4051-8992-1E6E03B5EBED}"/>
          </ac:spMkLst>
        </pc:spChg>
      </pc:sldChg>
      <pc:sldChg chg="modSp ord">
        <pc:chgData name="Birgitta Neumann - contec GmbH" userId="bd81a05b-01fe-4ed0-9e70-ec07bfbd9ecb" providerId="ADAL" clId="{3A606ACA-7656-4741-92C0-83898B679DF6}" dt="2020-09-17T16:56:13.631" v="299" actId="12"/>
        <pc:sldMkLst>
          <pc:docMk/>
          <pc:sldMk cId="1979069921" sldId="422"/>
        </pc:sldMkLst>
        <pc:spChg chg="mod">
          <ac:chgData name="Birgitta Neumann - contec GmbH" userId="bd81a05b-01fe-4ed0-9e70-ec07bfbd9ecb" providerId="ADAL" clId="{3A606ACA-7656-4741-92C0-83898B679DF6}" dt="2020-09-17T16:56:13.631" v="299" actId="12"/>
          <ac:spMkLst>
            <pc:docMk/>
            <pc:sldMk cId="1979069921" sldId="422"/>
            <ac:spMk id="3" creationId="{00000000-0000-0000-0000-000000000000}"/>
          </ac:spMkLst>
        </pc:spChg>
        <pc:spChg chg="mod">
          <ac:chgData name="Birgitta Neumann - contec GmbH" userId="bd81a05b-01fe-4ed0-9e70-ec07bfbd9ecb" providerId="ADAL" clId="{3A606ACA-7656-4741-92C0-83898B679DF6}" dt="2020-09-17T16:28:40.476" v="75" actId="20577"/>
          <ac:spMkLst>
            <pc:docMk/>
            <pc:sldMk cId="1979069921" sldId="422"/>
            <ac:spMk id="13314" creationId="{00000000-0000-0000-0000-000000000000}"/>
          </ac:spMkLst>
        </pc:spChg>
        <pc:graphicFrameChg chg="mod">
          <ac:chgData name="Birgitta Neumann - contec GmbH" userId="bd81a05b-01fe-4ed0-9e70-ec07bfbd9ecb" providerId="ADAL" clId="{3A606ACA-7656-4741-92C0-83898B679DF6}" dt="2020-09-17T16:28:16.177" v="5" actId="1076"/>
          <ac:graphicFrameMkLst>
            <pc:docMk/>
            <pc:sldMk cId="1979069921" sldId="422"/>
            <ac:graphicFrameMk id="7" creationId="{00000000-0000-0000-0000-000000000000}"/>
          </ac:graphicFrameMkLst>
        </pc:graphicFrameChg>
      </pc:sldChg>
      <pc:sldChg chg="ord">
        <pc:chgData name="Birgitta Neumann - contec GmbH" userId="bd81a05b-01fe-4ed0-9e70-ec07bfbd9ecb" providerId="ADAL" clId="{3A606ACA-7656-4741-92C0-83898B679DF6}" dt="2020-09-17T16:17:49.610" v="0"/>
        <pc:sldMkLst>
          <pc:docMk/>
          <pc:sldMk cId="858784723" sldId="431"/>
        </pc:sldMkLst>
      </pc:sldChg>
      <pc:sldChg chg="modSp del">
        <pc:chgData name="Birgitta Neumann - contec GmbH" userId="bd81a05b-01fe-4ed0-9e70-ec07bfbd9ecb" providerId="ADAL" clId="{3A606ACA-7656-4741-92C0-83898B679DF6}" dt="2020-09-17T16:36:55.828" v="79" actId="2696"/>
        <pc:sldMkLst>
          <pc:docMk/>
          <pc:sldMk cId="1304562044" sldId="433"/>
        </pc:sldMkLst>
        <pc:spChg chg="mod">
          <ac:chgData name="Birgitta Neumann - contec GmbH" userId="bd81a05b-01fe-4ed0-9e70-ec07bfbd9ecb" providerId="ADAL" clId="{3A606ACA-7656-4741-92C0-83898B679DF6}" dt="2020-09-17T16:36:21.426" v="78" actId="27636"/>
          <ac:spMkLst>
            <pc:docMk/>
            <pc:sldMk cId="1304562044" sldId="433"/>
            <ac:spMk id="3" creationId="{00000000-0000-0000-0000-000000000000}"/>
          </ac:spMkLst>
        </pc:spChg>
        <pc:spChg chg="mod">
          <ac:chgData name="Birgitta Neumann - contec GmbH" userId="bd81a05b-01fe-4ed0-9e70-ec07bfbd9ecb" providerId="ADAL" clId="{3A606ACA-7656-4741-92C0-83898B679DF6}" dt="2020-09-17T16:36:21.011" v="77" actId="27636"/>
          <ac:spMkLst>
            <pc:docMk/>
            <pc:sldMk cId="1304562044" sldId="433"/>
            <ac:spMk id="5" creationId="{00000000-0000-0000-0000-000000000000}"/>
          </ac:spMkLst>
        </pc:spChg>
      </pc:sldChg>
      <pc:sldChg chg="modSp ord">
        <pc:chgData name="Birgitta Neumann - contec GmbH" userId="bd81a05b-01fe-4ed0-9e70-ec07bfbd9ecb" providerId="ADAL" clId="{3A606ACA-7656-4741-92C0-83898B679DF6}" dt="2020-09-17T17:37:58.296" v="972" actId="20577"/>
        <pc:sldMkLst>
          <pc:docMk/>
          <pc:sldMk cId="137235111" sldId="439"/>
        </pc:sldMkLst>
        <pc:spChg chg="mod">
          <ac:chgData name="Birgitta Neumann - contec GmbH" userId="bd81a05b-01fe-4ed0-9e70-ec07bfbd9ecb" providerId="ADAL" clId="{3A606ACA-7656-4741-92C0-83898B679DF6}" dt="2020-09-17T17:37:58.296" v="972" actId="20577"/>
          <ac:spMkLst>
            <pc:docMk/>
            <pc:sldMk cId="137235111" sldId="439"/>
            <ac:spMk id="2" creationId="{00000000-0000-0000-0000-000000000000}"/>
          </ac:spMkLst>
        </pc:spChg>
        <pc:spChg chg="mod">
          <ac:chgData name="Birgitta Neumann - contec GmbH" userId="bd81a05b-01fe-4ed0-9e70-ec07bfbd9ecb" providerId="ADAL" clId="{3A606ACA-7656-4741-92C0-83898B679DF6}" dt="2020-09-17T17:27:40.605" v="776" actId="27636"/>
          <ac:spMkLst>
            <pc:docMk/>
            <pc:sldMk cId="137235111" sldId="439"/>
            <ac:spMk id="3" creationId="{00000000-0000-0000-0000-000000000000}"/>
          </ac:spMkLst>
        </pc:spChg>
      </pc:sldChg>
      <pc:sldChg chg="modSp">
        <pc:chgData name="Birgitta Neumann - contec GmbH" userId="bd81a05b-01fe-4ed0-9e70-ec07bfbd9ecb" providerId="ADAL" clId="{3A606ACA-7656-4741-92C0-83898B679DF6}" dt="2020-09-17T17:34:08.985" v="897" actId="1076"/>
        <pc:sldMkLst>
          <pc:docMk/>
          <pc:sldMk cId="245983065" sldId="456"/>
        </pc:sldMkLst>
        <pc:picChg chg="mod">
          <ac:chgData name="Birgitta Neumann - contec GmbH" userId="bd81a05b-01fe-4ed0-9e70-ec07bfbd9ecb" providerId="ADAL" clId="{3A606ACA-7656-4741-92C0-83898B679DF6}" dt="2020-09-17T17:34:08.985" v="897" actId="1076"/>
          <ac:picMkLst>
            <pc:docMk/>
            <pc:sldMk cId="245983065" sldId="456"/>
            <ac:picMk id="6" creationId="{56AFF14C-8D55-4267-965E-6CBBF0F3ABE4}"/>
          </ac:picMkLst>
        </pc:picChg>
      </pc:sldChg>
      <pc:sldChg chg="modSp ord">
        <pc:chgData name="Birgitta Neumann - contec GmbH" userId="bd81a05b-01fe-4ed0-9e70-ec07bfbd9ecb" providerId="ADAL" clId="{3A606ACA-7656-4741-92C0-83898B679DF6}" dt="2020-09-17T17:04:49.344" v="534" actId="20577"/>
        <pc:sldMkLst>
          <pc:docMk/>
          <pc:sldMk cId="3319911719" sldId="475"/>
        </pc:sldMkLst>
        <pc:spChg chg="mod">
          <ac:chgData name="Birgitta Neumann - contec GmbH" userId="bd81a05b-01fe-4ed0-9e70-ec07bfbd9ecb" providerId="ADAL" clId="{3A606ACA-7656-4741-92C0-83898B679DF6}" dt="2020-09-17T17:04:49.344" v="534" actId="20577"/>
          <ac:spMkLst>
            <pc:docMk/>
            <pc:sldMk cId="3319911719" sldId="475"/>
            <ac:spMk id="7" creationId="{00000000-0000-0000-0000-000000000000}"/>
          </ac:spMkLst>
        </pc:spChg>
      </pc:sldChg>
      <pc:sldChg chg="addSp delSp modSp ord">
        <pc:chgData name="Birgitta Neumann - contec GmbH" userId="bd81a05b-01fe-4ed0-9e70-ec07bfbd9ecb" providerId="ADAL" clId="{3A606ACA-7656-4741-92C0-83898B679DF6}" dt="2020-09-17T17:37:33.946" v="968" actId="1076"/>
        <pc:sldMkLst>
          <pc:docMk/>
          <pc:sldMk cId="383411864" sldId="524"/>
        </pc:sldMkLst>
        <pc:spChg chg="mod">
          <ac:chgData name="Birgitta Neumann - contec GmbH" userId="bd81a05b-01fe-4ed0-9e70-ec07bfbd9ecb" providerId="ADAL" clId="{3A606ACA-7656-4741-92C0-83898B679DF6}" dt="2020-09-17T17:34:31.238" v="927" actId="20577"/>
          <ac:spMkLst>
            <pc:docMk/>
            <pc:sldMk cId="383411864" sldId="524"/>
            <ac:spMk id="4" creationId="{60A100CB-3086-4D98-A925-0C99F9AD2E73}"/>
          </ac:spMkLst>
        </pc:spChg>
        <pc:spChg chg="mod">
          <ac:chgData name="Birgitta Neumann - contec GmbH" userId="bd81a05b-01fe-4ed0-9e70-ec07bfbd9ecb" providerId="ADAL" clId="{3A606ACA-7656-4741-92C0-83898B679DF6}" dt="2020-09-17T17:33:10.757" v="892" actId="1076"/>
          <ac:spMkLst>
            <pc:docMk/>
            <pc:sldMk cId="383411864" sldId="524"/>
            <ac:spMk id="94211" creationId="{00000000-0000-0000-0000-000000000000}"/>
          </ac:spMkLst>
        </pc:spChg>
        <pc:spChg chg="mod">
          <ac:chgData name="Birgitta Neumann - contec GmbH" userId="bd81a05b-01fe-4ed0-9e70-ec07bfbd9ecb" providerId="ADAL" clId="{3A606ACA-7656-4741-92C0-83898B679DF6}" dt="2020-09-17T17:37:02.111" v="962" actId="1076"/>
          <ac:spMkLst>
            <pc:docMk/>
            <pc:sldMk cId="383411864" sldId="524"/>
            <ac:spMk id="94212" creationId="{00000000-0000-0000-0000-000000000000}"/>
          </ac:spMkLst>
        </pc:spChg>
        <pc:spChg chg="mod">
          <ac:chgData name="Birgitta Neumann - contec GmbH" userId="bd81a05b-01fe-4ed0-9e70-ec07bfbd9ecb" providerId="ADAL" clId="{3A606ACA-7656-4741-92C0-83898B679DF6}" dt="2020-09-17T17:37:21.673" v="966" actId="1076"/>
          <ac:spMkLst>
            <pc:docMk/>
            <pc:sldMk cId="383411864" sldId="524"/>
            <ac:spMk id="94213" creationId="{00000000-0000-0000-0000-000000000000}"/>
          </ac:spMkLst>
        </pc:spChg>
        <pc:spChg chg="mod">
          <ac:chgData name="Birgitta Neumann - contec GmbH" userId="bd81a05b-01fe-4ed0-9e70-ec07bfbd9ecb" providerId="ADAL" clId="{3A606ACA-7656-4741-92C0-83898B679DF6}" dt="2020-09-17T17:37:26.977" v="967" actId="1076"/>
          <ac:spMkLst>
            <pc:docMk/>
            <pc:sldMk cId="383411864" sldId="524"/>
            <ac:spMk id="94214" creationId="{00000000-0000-0000-0000-000000000000}"/>
          </ac:spMkLst>
        </pc:spChg>
        <pc:spChg chg="mod">
          <ac:chgData name="Birgitta Neumann - contec GmbH" userId="bd81a05b-01fe-4ed0-9e70-ec07bfbd9ecb" providerId="ADAL" clId="{3A606ACA-7656-4741-92C0-83898B679DF6}" dt="2020-09-17T17:35:38.433" v="939" actId="1076"/>
          <ac:spMkLst>
            <pc:docMk/>
            <pc:sldMk cId="383411864" sldId="524"/>
            <ac:spMk id="94215" creationId="{00000000-0000-0000-0000-000000000000}"/>
          </ac:spMkLst>
        </pc:spChg>
        <pc:spChg chg="mod">
          <ac:chgData name="Birgitta Neumann - contec GmbH" userId="bd81a05b-01fe-4ed0-9e70-ec07bfbd9ecb" providerId="ADAL" clId="{3A606ACA-7656-4741-92C0-83898B679DF6}" dt="2020-09-17T17:34:51.444" v="930" actId="2711"/>
          <ac:spMkLst>
            <pc:docMk/>
            <pc:sldMk cId="383411864" sldId="524"/>
            <ac:spMk id="94216" creationId="{00000000-0000-0000-0000-000000000000}"/>
          </ac:spMkLst>
        </pc:spChg>
        <pc:spChg chg="mod">
          <ac:chgData name="Birgitta Neumann - contec GmbH" userId="bd81a05b-01fe-4ed0-9e70-ec07bfbd9ecb" providerId="ADAL" clId="{3A606ACA-7656-4741-92C0-83898B679DF6}" dt="2020-09-17T17:37:33.946" v="968" actId="1076"/>
          <ac:spMkLst>
            <pc:docMk/>
            <pc:sldMk cId="383411864" sldId="524"/>
            <ac:spMk id="94217" creationId="{00000000-0000-0000-0000-000000000000}"/>
          </ac:spMkLst>
        </pc:spChg>
        <pc:spChg chg="del mod">
          <ac:chgData name="Birgitta Neumann - contec GmbH" userId="bd81a05b-01fe-4ed0-9e70-ec07bfbd9ecb" providerId="ADAL" clId="{3A606ACA-7656-4741-92C0-83898B679DF6}" dt="2020-09-17T17:35:30.448" v="938" actId="478"/>
          <ac:spMkLst>
            <pc:docMk/>
            <pc:sldMk cId="383411864" sldId="524"/>
            <ac:spMk id="94218" creationId="{00000000-0000-0000-0000-000000000000}"/>
          </ac:spMkLst>
        </pc:spChg>
        <pc:spChg chg="del mod">
          <ac:chgData name="Birgitta Neumann - contec GmbH" userId="bd81a05b-01fe-4ed0-9e70-ec07bfbd9ecb" providerId="ADAL" clId="{3A606ACA-7656-4741-92C0-83898B679DF6}" dt="2020-09-17T17:35:22.898" v="936" actId="478"/>
          <ac:spMkLst>
            <pc:docMk/>
            <pc:sldMk cId="383411864" sldId="524"/>
            <ac:spMk id="94219" creationId="{00000000-0000-0000-0000-000000000000}"/>
          </ac:spMkLst>
        </pc:spChg>
        <pc:spChg chg="del mod">
          <ac:chgData name="Birgitta Neumann - contec GmbH" userId="bd81a05b-01fe-4ed0-9e70-ec07bfbd9ecb" providerId="ADAL" clId="{3A606ACA-7656-4741-92C0-83898B679DF6}" dt="2020-09-17T17:35:26.772" v="937" actId="478"/>
          <ac:spMkLst>
            <pc:docMk/>
            <pc:sldMk cId="383411864" sldId="524"/>
            <ac:spMk id="94220" creationId="{00000000-0000-0000-0000-000000000000}"/>
          </ac:spMkLst>
        </pc:spChg>
        <pc:spChg chg="mod">
          <ac:chgData name="Birgitta Neumann - contec GmbH" userId="bd81a05b-01fe-4ed0-9e70-ec07bfbd9ecb" providerId="ADAL" clId="{3A606ACA-7656-4741-92C0-83898B679DF6}" dt="2020-09-17T17:37:12.213" v="964" actId="1076"/>
          <ac:spMkLst>
            <pc:docMk/>
            <pc:sldMk cId="383411864" sldId="524"/>
            <ac:spMk id="94221" creationId="{00000000-0000-0000-0000-000000000000}"/>
          </ac:spMkLst>
        </pc:spChg>
        <pc:spChg chg="mod">
          <ac:chgData name="Birgitta Neumann - contec GmbH" userId="bd81a05b-01fe-4ed0-9e70-ec07bfbd9ecb" providerId="ADAL" clId="{3A606ACA-7656-4741-92C0-83898B679DF6}" dt="2020-09-17T17:37:07.501" v="963" actId="1076"/>
          <ac:spMkLst>
            <pc:docMk/>
            <pc:sldMk cId="383411864" sldId="524"/>
            <ac:spMk id="94222" creationId="{00000000-0000-0000-0000-000000000000}"/>
          </ac:spMkLst>
        </pc:spChg>
        <pc:spChg chg="mod">
          <ac:chgData name="Birgitta Neumann - contec GmbH" userId="bd81a05b-01fe-4ed0-9e70-ec07bfbd9ecb" providerId="ADAL" clId="{3A606ACA-7656-4741-92C0-83898B679DF6}" dt="2020-09-17T17:36:42.901" v="959" actId="1076"/>
          <ac:spMkLst>
            <pc:docMk/>
            <pc:sldMk cId="383411864" sldId="524"/>
            <ac:spMk id="94223" creationId="{00000000-0000-0000-0000-000000000000}"/>
          </ac:spMkLst>
        </pc:spChg>
        <pc:spChg chg="mod">
          <ac:chgData name="Birgitta Neumann - contec GmbH" userId="bd81a05b-01fe-4ed0-9e70-ec07bfbd9ecb" providerId="ADAL" clId="{3A606ACA-7656-4741-92C0-83898B679DF6}" dt="2020-09-17T17:36:52.726" v="961" actId="1076"/>
          <ac:spMkLst>
            <pc:docMk/>
            <pc:sldMk cId="383411864" sldId="524"/>
            <ac:spMk id="94224" creationId="{00000000-0000-0000-0000-000000000000}"/>
          </ac:spMkLst>
        </pc:spChg>
        <pc:spChg chg="mod">
          <ac:chgData name="Birgitta Neumann - contec GmbH" userId="bd81a05b-01fe-4ed0-9e70-ec07bfbd9ecb" providerId="ADAL" clId="{3A606ACA-7656-4741-92C0-83898B679DF6}" dt="2020-09-17T17:37:16.003" v="965" actId="1076"/>
          <ac:spMkLst>
            <pc:docMk/>
            <pc:sldMk cId="383411864" sldId="524"/>
            <ac:spMk id="94225" creationId="{00000000-0000-0000-0000-000000000000}"/>
          </ac:spMkLst>
        </pc:spChg>
        <pc:cxnChg chg="add mod">
          <ac:chgData name="Birgitta Neumann - contec GmbH" userId="bd81a05b-01fe-4ed0-9e70-ec07bfbd9ecb" providerId="ADAL" clId="{3A606ACA-7656-4741-92C0-83898B679DF6}" dt="2020-09-17T17:36:37.610" v="958" actId="692"/>
          <ac:cxnSpMkLst>
            <pc:docMk/>
            <pc:sldMk cId="383411864" sldId="524"/>
            <ac:cxnSpMk id="3" creationId="{DDB414C7-0EBF-4EE6-8B4F-D70A69BAE3F1}"/>
          </ac:cxnSpMkLst>
        </pc:cxnChg>
      </pc:sldChg>
      <pc:sldChg chg="modSp">
        <pc:chgData name="Birgitta Neumann - contec GmbH" userId="bd81a05b-01fe-4ed0-9e70-ec07bfbd9ecb" providerId="ADAL" clId="{3A606ACA-7656-4741-92C0-83898B679DF6}" dt="2020-09-17T17:24:14.825" v="763" actId="20577"/>
        <pc:sldMkLst>
          <pc:docMk/>
          <pc:sldMk cId="618156887" sldId="597"/>
        </pc:sldMkLst>
        <pc:spChg chg="mod">
          <ac:chgData name="Birgitta Neumann - contec GmbH" userId="bd81a05b-01fe-4ed0-9e70-ec07bfbd9ecb" providerId="ADAL" clId="{3A606ACA-7656-4741-92C0-83898B679DF6}" dt="2020-09-17T17:24:14.825" v="763" actId="20577"/>
          <ac:spMkLst>
            <pc:docMk/>
            <pc:sldMk cId="618156887" sldId="597"/>
            <ac:spMk id="2" creationId="{493A3260-BCF2-4B70-9D8E-3F52E76E836C}"/>
          </ac:spMkLst>
        </pc:spChg>
      </pc:sldChg>
      <pc:sldChg chg="modSp ord">
        <pc:chgData name="Birgitta Neumann - contec GmbH" userId="bd81a05b-01fe-4ed0-9e70-ec07bfbd9ecb" providerId="ADAL" clId="{3A606ACA-7656-4741-92C0-83898B679DF6}" dt="2020-09-17T16:55:41.771" v="295" actId="20577"/>
        <pc:sldMkLst>
          <pc:docMk/>
          <pc:sldMk cId="541254971" sldId="600"/>
        </pc:sldMkLst>
        <pc:spChg chg="mod">
          <ac:chgData name="Birgitta Neumann - contec GmbH" userId="bd81a05b-01fe-4ed0-9e70-ec07bfbd9ecb" providerId="ADAL" clId="{3A606ACA-7656-4741-92C0-83898B679DF6}" dt="2020-09-17T16:55:41.771" v="295" actId="20577"/>
          <ac:spMkLst>
            <pc:docMk/>
            <pc:sldMk cId="541254971" sldId="600"/>
            <ac:spMk id="2" creationId="{01ED9A2C-E242-49C1-A96F-42D86482F018}"/>
          </ac:spMkLst>
        </pc:spChg>
      </pc:sldChg>
      <pc:sldChg chg="modSp">
        <pc:chgData name="Birgitta Neumann - contec GmbH" userId="bd81a05b-01fe-4ed0-9e70-ec07bfbd9ecb" providerId="ADAL" clId="{3A606ACA-7656-4741-92C0-83898B679DF6}" dt="2020-09-17T19:01:39.387" v="1401" actId="20577"/>
        <pc:sldMkLst>
          <pc:docMk/>
          <pc:sldMk cId="586569768" sldId="611"/>
        </pc:sldMkLst>
        <pc:spChg chg="mod">
          <ac:chgData name="Birgitta Neumann - contec GmbH" userId="bd81a05b-01fe-4ed0-9e70-ec07bfbd9ecb" providerId="ADAL" clId="{3A606ACA-7656-4741-92C0-83898B679DF6}" dt="2020-09-17T19:01:39.387" v="1401" actId="20577"/>
          <ac:spMkLst>
            <pc:docMk/>
            <pc:sldMk cId="586569768" sldId="611"/>
            <ac:spMk id="3" creationId="{ABFD82FF-A300-4645-B14F-6017FED49467}"/>
          </ac:spMkLst>
        </pc:spChg>
      </pc:sldChg>
      <pc:sldChg chg="modSp">
        <pc:chgData name="Birgitta Neumann - contec GmbH" userId="bd81a05b-01fe-4ed0-9e70-ec07bfbd9ecb" providerId="ADAL" clId="{3A606ACA-7656-4741-92C0-83898B679DF6}" dt="2020-09-17T19:01:24.157" v="1400" actId="20577"/>
        <pc:sldMkLst>
          <pc:docMk/>
          <pc:sldMk cId="2294688040" sldId="613"/>
        </pc:sldMkLst>
        <pc:spChg chg="mod">
          <ac:chgData name="Birgitta Neumann - contec GmbH" userId="bd81a05b-01fe-4ed0-9e70-ec07bfbd9ecb" providerId="ADAL" clId="{3A606ACA-7656-4741-92C0-83898B679DF6}" dt="2020-09-17T19:01:24.157" v="1400" actId="20577"/>
          <ac:spMkLst>
            <pc:docMk/>
            <pc:sldMk cId="2294688040" sldId="613"/>
            <ac:spMk id="3" creationId="{3514F295-E0E9-4885-B854-4D2625642617}"/>
          </ac:spMkLst>
        </pc:spChg>
      </pc:sldChg>
      <pc:sldChg chg="ord">
        <pc:chgData name="Birgitta Neumann - contec GmbH" userId="bd81a05b-01fe-4ed0-9e70-ec07bfbd9ecb" providerId="ADAL" clId="{3A606ACA-7656-4741-92C0-83898B679DF6}" dt="2020-09-17T16:51:25.156" v="84"/>
        <pc:sldMkLst>
          <pc:docMk/>
          <pc:sldMk cId="401739629" sldId="632"/>
        </pc:sldMkLst>
      </pc:sldChg>
      <pc:sldChg chg="modSp">
        <pc:chgData name="Birgitta Neumann - contec GmbH" userId="bd81a05b-01fe-4ed0-9e70-ec07bfbd9ecb" providerId="ADAL" clId="{3A606ACA-7656-4741-92C0-83898B679DF6}" dt="2020-09-17T17:40:25.893" v="991" actId="20577"/>
        <pc:sldMkLst>
          <pc:docMk/>
          <pc:sldMk cId="3254297912" sldId="812"/>
        </pc:sldMkLst>
        <pc:spChg chg="mod">
          <ac:chgData name="Birgitta Neumann - contec GmbH" userId="bd81a05b-01fe-4ed0-9e70-ec07bfbd9ecb" providerId="ADAL" clId="{3A606ACA-7656-4741-92C0-83898B679DF6}" dt="2020-09-17T17:40:25.893" v="991" actId="20577"/>
          <ac:spMkLst>
            <pc:docMk/>
            <pc:sldMk cId="3254297912" sldId="812"/>
            <ac:spMk id="2" creationId="{6559A9F3-B6B7-4BD7-956B-63589B8F6DDD}"/>
          </ac:spMkLst>
        </pc:spChg>
      </pc:sldChg>
      <pc:sldChg chg="modSp">
        <pc:chgData name="Birgitta Neumann - contec GmbH" userId="bd81a05b-01fe-4ed0-9e70-ec07bfbd9ecb" providerId="ADAL" clId="{3A606ACA-7656-4741-92C0-83898B679DF6}" dt="2020-09-17T19:05:58.187" v="1508" actId="2085"/>
        <pc:sldMkLst>
          <pc:docMk/>
          <pc:sldMk cId="1661272486" sldId="1043"/>
        </pc:sldMkLst>
        <pc:spChg chg="mod">
          <ac:chgData name="Birgitta Neumann - contec GmbH" userId="bd81a05b-01fe-4ed0-9e70-ec07bfbd9ecb" providerId="ADAL" clId="{3A606ACA-7656-4741-92C0-83898B679DF6}" dt="2020-09-17T19:05:58.187" v="1508" actId="2085"/>
          <ac:spMkLst>
            <pc:docMk/>
            <pc:sldMk cId="1661272486" sldId="1043"/>
            <ac:spMk id="2" creationId="{875AEE1A-5869-4EF1-B111-FFDDF52F1536}"/>
          </ac:spMkLst>
        </pc:spChg>
      </pc:sldChg>
      <pc:sldChg chg="modSp">
        <pc:chgData name="Birgitta Neumann - contec GmbH" userId="bd81a05b-01fe-4ed0-9e70-ec07bfbd9ecb" providerId="ADAL" clId="{3A606ACA-7656-4741-92C0-83898B679DF6}" dt="2020-09-17T19:02:50.573" v="1404" actId="14100"/>
        <pc:sldMkLst>
          <pc:docMk/>
          <pc:sldMk cId="1251536568" sldId="1048"/>
        </pc:sldMkLst>
        <pc:spChg chg="mod">
          <ac:chgData name="Birgitta Neumann - contec GmbH" userId="bd81a05b-01fe-4ed0-9e70-ec07bfbd9ecb" providerId="ADAL" clId="{3A606ACA-7656-4741-92C0-83898B679DF6}" dt="2020-09-17T19:02:50.573" v="1404" actId="14100"/>
          <ac:spMkLst>
            <pc:docMk/>
            <pc:sldMk cId="1251536568" sldId="1048"/>
            <ac:spMk id="10" creationId="{5D7749DB-41D6-4664-B96D-7E33F8B8F127}"/>
          </ac:spMkLst>
        </pc:spChg>
      </pc:sldChg>
      <pc:sldChg chg="del">
        <pc:chgData name="Birgitta Neumann - contec GmbH" userId="bd81a05b-01fe-4ed0-9e70-ec07bfbd9ecb" providerId="ADAL" clId="{3A606ACA-7656-4741-92C0-83898B679DF6}" dt="2020-09-17T16:17:52.820" v="1" actId="2696"/>
        <pc:sldMkLst>
          <pc:docMk/>
          <pc:sldMk cId="151866375" sldId="1051"/>
        </pc:sldMkLst>
      </pc:sldChg>
      <pc:sldChg chg="modSp ord">
        <pc:chgData name="Birgitta Neumann - contec GmbH" userId="bd81a05b-01fe-4ed0-9e70-ec07bfbd9ecb" providerId="ADAL" clId="{3A606ACA-7656-4741-92C0-83898B679DF6}" dt="2020-09-17T17:42:05.416" v="1005" actId="6549"/>
        <pc:sldMkLst>
          <pc:docMk/>
          <pc:sldMk cId="2927713157" sldId="1052"/>
        </pc:sldMkLst>
        <pc:spChg chg="mod">
          <ac:chgData name="Birgitta Neumann - contec GmbH" userId="bd81a05b-01fe-4ed0-9e70-ec07bfbd9ecb" providerId="ADAL" clId="{3A606ACA-7656-4741-92C0-83898B679DF6}" dt="2020-09-17T17:29:10.253" v="820" actId="20577"/>
          <ac:spMkLst>
            <pc:docMk/>
            <pc:sldMk cId="2927713157" sldId="1052"/>
            <ac:spMk id="2" creationId="{5B997397-BA36-4D44-8AD6-92FF02C0988E}"/>
          </ac:spMkLst>
        </pc:spChg>
        <pc:spChg chg="mod">
          <ac:chgData name="Birgitta Neumann - contec GmbH" userId="bd81a05b-01fe-4ed0-9e70-ec07bfbd9ecb" providerId="ADAL" clId="{3A606ACA-7656-4741-92C0-83898B679DF6}" dt="2020-09-17T17:42:05.416" v="1005" actId="6549"/>
          <ac:spMkLst>
            <pc:docMk/>
            <pc:sldMk cId="2927713157" sldId="1052"/>
            <ac:spMk id="7" creationId="{A3E7F707-49AF-4782-9C57-DD830373C824}"/>
          </ac:spMkLst>
        </pc:spChg>
      </pc:sldChg>
      <pc:sldChg chg="del">
        <pc:chgData name="Birgitta Neumann - contec GmbH" userId="bd81a05b-01fe-4ed0-9e70-ec07bfbd9ecb" providerId="ADAL" clId="{3A606ACA-7656-4741-92C0-83898B679DF6}" dt="2020-09-17T17:21:00.047" v="664" actId="2696"/>
        <pc:sldMkLst>
          <pc:docMk/>
          <pc:sldMk cId="319789446" sldId="1053"/>
        </pc:sldMkLst>
      </pc:sldChg>
      <pc:sldChg chg="add del">
        <pc:chgData name="Birgitta Neumann - contec GmbH" userId="bd81a05b-01fe-4ed0-9e70-ec07bfbd9ecb" providerId="ADAL" clId="{3A606ACA-7656-4741-92C0-83898B679DF6}" dt="2020-09-17T16:44:25.561" v="81" actId="2696"/>
        <pc:sldMkLst>
          <pc:docMk/>
          <pc:sldMk cId="732316604" sldId="1055"/>
        </pc:sldMkLst>
      </pc:sldChg>
      <pc:sldChg chg="addSp delSp modSp add">
        <pc:chgData name="Birgitta Neumann - contec GmbH" userId="bd81a05b-01fe-4ed0-9e70-ec07bfbd9ecb" providerId="ADAL" clId="{3A606ACA-7656-4741-92C0-83898B679DF6}" dt="2020-09-17T17:15:26.821" v="662" actId="5793"/>
        <pc:sldMkLst>
          <pc:docMk/>
          <pc:sldMk cId="1312928909" sldId="1055"/>
        </pc:sldMkLst>
        <pc:spChg chg="mod">
          <ac:chgData name="Birgitta Neumann - contec GmbH" userId="bd81a05b-01fe-4ed0-9e70-ec07bfbd9ecb" providerId="ADAL" clId="{3A606ACA-7656-4741-92C0-83898B679DF6}" dt="2020-09-17T17:13:36.208" v="632" actId="20577"/>
          <ac:spMkLst>
            <pc:docMk/>
            <pc:sldMk cId="1312928909" sldId="1055"/>
            <ac:spMk id="2" creationId="{CADD1897-72A0-4091-9F7C-5DEE5B630154}"/>
          </ac:spMkLst>
        </pc:spChg>
        <pc:spChg chg="mod">
          <ac:chgData name="Birgitta Neumann - contec GmbH" userId="bd81a05b-01fe-4ed0-9e70-ec07bfbd9ecb" providerId="ADAL" clId="{3A606ACA-7656-4741-92C0-83898B679DF6}" dt="2020-09-17T17:15:26.821" v="662" actId="5793"/>
          <ac:spMkLst>
            <pc:docMk/>
            <pc:sldMk cId="1312928909" sldId="1055"/>
            <ac:spMk id="3" creationId="{D562513C-A760-435F-894A-95F82DEF81F9}"/>
          </ac:spMkLst>
        </pc:spChg>
        <pc:spChg chg="add del mod">
          <ac:chgData name="Birgitta Neumann - contec GmbH" userId="bd81a05b-01fe-4ed0-9e70-ec07bfbd9ecb" providerId="ADAL" clId="{3A606ACA-7656-4741-92C0-83898B679DF6}" dt="2020-09-17T17:12:09.253" v="623" actId="478"/>
          <ac:spMkLst>
            <pc:docMk/>
            <pc:sldMk cId="1312928909" sldId="1055"/>
            <ac:spMk id="6" creationId="{20445EBA-DEA8-46B0-97E6-EC70F7147342}"/>
          </ac:spMkLst>
        </pc:spChg>
        <pc:spChg chg="add mod">
          <ac:chgData name="Birgitta Neumann - contec GmbH" userId="bd81a05b-01fe-4ed0-9e70-ec07bfbd9ecb" providerId="ADAL" clId="{3A606ACA-7656-4741-92C0-83898B679DF6}" dt="2020-09-17T17:12:22.950" v="624" actId="11529"/>
          <ac:spMkLst>
            <pc:docMk/>
            <pc:sldMk cId="1312928909" sldId="1055"/>
            <ac:spMk id="7" creationId="{D70A74B7-AAEF-4BAC-B154-39529CEAF4AA}"/>
          </ac:spMkLst>
        </pc:spChg>
        <pc:spChg chg="add mod">
          <ac:chgData name="Birgitta Neumann - contec GmbH" userId="bd81a05b-01fe-4ed0-9e70-ec07bfbd9ecb" providerId="ADAL" clId="{3A606ACA-7656-4741-92C0-83898B679DF6}" dt="2020-09-17T17:12:42.925" v="626" actId="207"/>
          <ac:spMkLst>
            <pc:docMk/>
            <pc:sldMk cId="1312928909" sldId="1055"/>
            <ac:spMk id="8" creationId="{4BD7E559-083F-4A92-A9F1-3829960230C3}"/>
          </ac:spMkLst>
        </pc:spChg>
        <pc:spChg chg="add mod">
          <ac:chgData name="Birgitta Neumann - contec GmbH" userId="bd81a05b-01fe-4ed0-9e70-ec07bfbd9ecb" providerId="ADAL" clId="{3A606ACA-7656-4741-92C0-83898B679DF6}" dt="2020-09-17T17:13:05.675" v="628" actId="207"/>
          <ac:spMkLst>
            <pc:docMk/>
            <pc:sldMk cId="1312928909" sldId="1055"/>
            <ac:spMk id="9" creationId="{B331BD96-2A0C-436F-8600-A54B73DACC7F}"/>
          </ac:spMkLst>
        </pc:spChg>
        <pc:spChg chg="add mod">
          <ac:chgData name="Birgitta Neumann - contec GmbH" userId="bd81a05b-01fe-4ed0-9e70-ec07bfbd9ecb" providerId="ADAL" clId="{3A606ACA-7656-4741-92C0-83898B679DF6}" dt="2020-09-17T17:13:28.887" v="630" actId="207"/>
          <ac:spMkLst>
            <pc:docMk/>
            <pc:sldMk cId="1312928909" sldId="1055"/>
            <ac:spMk id="10" creationId="{705D6458-EC95-4A47-AA51-265CACE56FEC}"/>
          </ac:spMkLst>
        </pc:spChg>
        <pc:spChg chg="add del mod">
          <ac:chgData name="Birgitta Neumann - contec GmbH" userId="bd81a05b-01fe-4ed0-9e70-ec07bfbd9ecb" providerId="ADAL" clId="{3A606ACA-7656-4741-92C0-83898B679DF6}" dt="2020-09-17T17:15:21.682" v="648"/>
          <ac:spMkLst>
            <pc:docMk/>
            <pc:sldMk cId="1312928909" sldId="1055"/>
            <ac:spMk id="11" creationId="{EDF0AE09-E46A-4E24-8EDB-3792F1537918}"/>
          </ac:spMkLst>
        </pc:spChg>
        <pc:spChg chg="add del mod">
          <ac:chgData name="Birgitta Neumann - contec GmbH" userId="bd81a05b-01fe-4ed0-9e70-ec07bfbd9ecb" providerId="ADAL" clId="{3A606ACA-7656-4741-92C0-83898B679DF6}" dt="2020-09-17T17:15:21.687" v="650"/>
          <ac:spMkLst>
            <pc:docMk/>
            <pc:sldMk cId="1312928909" sldId="1055"/>
            <ac:spMk id="12" creationId="{0D0B56F6-8932-47EA-B348-EE61ACE8632A}"/>
          </ac:spMkLst>
        </pc:spChg>
        <pc:spChg chg="add mod ord">
          <ac:chgData name="Birgitta Neumann - contec GmbH" userId="bd81a05b-01fe-4ed0-9e70-ec07bfbd9ecb" providerId="ADAL" clId="{3A606ACA-7656-4741-92C0-83898B679DF6}" dt="2020-09-17T17:15:19.932" v="646" actId="1076"/>
          <ac:spMkLst>
            <pc:docMk/>
            <pc:sldMk cId="1312928909" sldId="1055"/>
            <ac:spMk id="13" creationId="{89ACE6EA-D88E-402E-AB4C-C749FD31FDE0}"/>
          </ac:spMkLst>
        </pc:spChg>
      </pc:sldChg>
      <pc:sldChg chg="add del">
        <pc:chgData name="Birgitta Neumann - contec GmbH" userId="bd81a05b-01fe-4ed0-9e70-ec07bfbd9ecb" providerId="ADAL" clId="{3A606ACA-7656-4741-92C0-83898B679DF6}" dt="2020-09-17T16:27:59.974" v="3" actId="2696"/>
        <pc:sldMkLst>
          <pc:docMk/>
          <pc:sldMk cId="2936081112" sldId="1055"/>
        </pc:sldMkLst>
      </pc:sldChg>
      <pc:sldChg chg="addSp delSp modSp add del">
        <pc:chgData name="Birgitta Neumann - contec GmbH" userId="bd81a05b-01fe-4ed0-9e70-ec07bfbd9ecb" providerId="ADAL" clId="{3A606ACA-7656-4741-92C0-83898B679DF6}" dt="2020-09-17T17:23:57.446" v="710" actId="2696"/>
        <pc:sldMkLst>
          <pc:docMk/>
          <pc:sldMk cId="2455465810" sldId="1056"/>
        </pc:sldMkLst>
        <pc:spChg chg="mod">
          <ac:chgData name="Birgitta Neumann - contec GmbH" userId="bd81a05b-01fe-4ed0-9e70-ec07bfbd9ecb" providerId="ADAL" clId="{3A606ACA-7656-4741-92C0-83898B679DF6}" dt="2020-09-17T17:22:52.213" v="705" actId="20577"/>
          <ac:spMkLst>
            <pc:docMk/>
            <pc:sldMk cId="2455465810" sldId="1056"/>
            <ac:spMk id="2" creationId="{342529D0-C9DA-48EA-8319-89716296C73B}"/>
          </ac:spMkLst>
        </pc:spChg>
        <pc:spChg chg="del">
          <ac:chgData name="Birgitta Neumann - contec GmbH" userId="bd81a05b-01fe-4ed0-9e70-ec07bfbd9ecb" providerId="ADAL" clId="{3A606ACA-7656-4741-92C0-83898B679DF6}" dt="2020-09-17T17:23:12.497" v="706" actId="1032"/>
          <ac:spMkLst>
            <pc:docMk/>
            <pc:sldMk cId="2455465810" sldId="1056"/>
            <ac:spMk id="3" creationId="{6E6E6F5B-A6E2-4CE5-8832-131F50C6EF67}"/>
          </ac:spMkLst>
        </pc:spChg>
        <pc:graphicFrameChg chg="add mod">
          <ac:chgData name="Birgitta Neumann - contec GmbH" userId="bd81a05b-01fe-4ed0-9e70-ec07bfbd9ecb" providerId="ADAL" clId="{3A606ACA-7656-4741-92C0-83898B679DF6}" dt="2020-09-17T17:23:23.460" v="709" actId="14100"/>
          <ac:graphicFrameMkLst>
            <pc:docMk/>
            <pc:sldMk cId="2455465810" sldId="1056"/>
            <ac:graphicFrameMk id="6" creationId="{577FF372-11FB-43D4-951B-224CEFED007E}"/>
          </ac:graphicFrameMkLst>
        </pc:graphicFrameChg>
      </pc:sldChg>
      <pc:sldChg chg="add del">
        <pc:chgData name="Birgitta Neumann - contec GmbH" userId="bd81a05b-01fe-4ed0-9e70-ec07bfbd9ecb" providerId="ADAL" clId="{3A606ACA-7656-4741-92C0-83898B679DF6}" dt="2020-09-17T17:39:59.644" v="974" actId="2696"/>
        <pc:sldMkLst>
          <pc:docMk/>
          <pc:sldMk cId="2468246767" sldId="10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91FBE-EDDF-4850-88D1-0AFE79C41B7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de-DE"/>
        </a:p>
      </dgm:t>
    </dgm:pt>
    <dgm:pt modelId="{E632436E-A364-4167-8F29-D78B059D9A9E}">
      <dgm:prSet phldrT="[Text]"/>
      <dgm:spPr/>
      <dgm:t>
        <a:bodyPr/>
        <a:lstStyle/>
        <a:p>
          <a:r>
            <a:rPr lang="de-DE" dirty="0"/>
            <a:t>Kultur</a:t>
          </a:r>
        </a:p>
      </dgm:t>
    </dgm:pt>
    <dgm:pt modelId="{32B206E8-C30A-44FF-92C6-E7175B14DD50}" type="parTrans" cxnId="{2EA57900-A795-4C5C-9A13-4D808C311095}">
      <dgm:prSet/>
      <dgm:spPr/>
      <dgm:t>
        <a:bodyPr/>
        <a:lstStyle/>
        <a:p>
          <a:endParaRPr lang="de-DE"/>
        </a:p>
      </dgm:t>
    </dgm:pt>
    <dgm:pt modelId="{E052487B-CF6F-4D7A-807B-8B8522F7B07B}" type="sibTrans" cxnId="{2EA57900-A795-4C5C-9A13-4D808C311095}">
      <dgm:prSet/>
      <dgm:spPr/>
      <dgm:t>
        <a:bodyPr/>
        <a:lstStyle/>
        <a:p>
          <a:endParaRPr lang="de-DE"/>
        </a:p>
      </dgm:t>
    </dgm:pt>
    <dgm:pt modelId="{350BE614-59F3-4A3C-8658-B64F1658A7DF}">
      <dgm:prSet phldrT="[Text]"/>
      <dgm:spPr/>
      <dgm:t>
        <a:bodyPr/>
        <a:lstStyle/>
        <a:p>
          <a:r>
            <a:rPr lang="de-DE" dirty="0"/>
            <a:t>Strukturen</a:t>
          </a:r>
        </a:p>
      </dgm:t>
    </dgm:pt>
    <dgm:pt modelId="{BA21F850-66D7-4D41-9E72-17AC68C74AA7}" type="parTrans" cxnId="{951211C7-C2A4-4513-BC8F-211FAEDA767A}">
      <dgm:prSet/>
      <dgm:spPr/>
      <dgm:t>
        <a:bodyPr/>
        <a:lstStyle/>
        <a:p>
          <a:endParaRPr lang="de-DE"/>
        </a:p>
      </dgm:t>
    </dgm:pt>
    <dgm:pt modelId="{211D8DEC-DE37-433A-A266-332B91964457}" type="sibTrans" cxnId="{951211C7-C2A4-4513-BC8F-211FAEDA767A}">
      <dgm:prSet/>
      <dgm:spPr/>
      <dgm:t>
        <a:bodyPr/>
        <a:lstStyle/>
        <a:p>
          <a:endParaRPr lang="de-DE"/>
        </a:p>
      </dgm:t>
    </dgm:pt>
    <dgm:pt modelId="{B4DA3A1F-5F61-4D2A-B12F-3214C05BEC3E}">
      <dgm:prSet phldrT="[Text]"/>
      <dgm:spPr/>
      <dgm:t>
        <a:bodyPr/>
        <a:lstStyle/>
        <a:p>
          <a:r>
            <a:rPr lang="de-DE" dirty="0"/>
            <a:t>Personal</a:t>
          </a:r>
        </a:p>
      </dgm:t>
    </dgm:pt>
    <dgm:pt modelId="{8FF82C0C-57CF-4437-B45B-B1418BC52791}" type="parTrans" cxnId="{F21D8041-4B3A-4B7F-83A3-28A4CE90CEEB}">
      <dgm:prSet/>
      <dgm:spPr/>
      <dgm:t>
        <a:bodyPr/>
        <a:lstStyle/>
        <a:p>
          <a:endParaRPr lang="de-DE"/>
        </a:p>
      </dgm:t>
    </dgm:pt>
    <dgm:pt modelId="{37492AF6-DDCD-4A44-8171-AD85B90906E0}" type="sibTrans" cxnId="{F21D8041-4B3A-4B7F-83A3-28A4CE90CEEB}">
      <dgm:prSet/>
      <dgm:spPr/>
      <dgm:t>
        <a:bodyPr/>
        <a:lstStyle/>
        <a:p>
          <a:endParaRPr lang="de-DE"/>
        </a:p>
      </dgm:t>
    </dgm:pt>
    <dgm:pt modelId="{99EF1A67-D81B-44D7-A28C-B22152C473DC}">
      <dgm:prSet phldrT="[Text]"/>
      <dgm:spPr/>
      <dgm:t>
        <a:bodyPr/>
        <a:lstStyle/>
        <a:p>
          <a:r>
            <a:rPr lang="de-DE" dirty="0"/>
            <a:t>Prozesse</a:t>
          </a:r>
        </a:p>
      </dgm:t>
    </dgm:pt>
    <dgm:pt modelId="{9827266A-0C28-450C-A91F-981B5137D40F}" type="parTrans" cxnId="{9463DD59-DD57-4506-996E-DA11CD90CEA3}">
      <dgm:prSet/>
      <dgm:spPr/>
      <dgm:t>
        <a:bodyPr/>
        <a:lstStyle/>
        <a:p>
          <a:endParaRPr lang="de-DE"/>
        </a:p>
      </dgm:t>
    </dgm:pt>
    <dgm:pt modelId="{D8D0123D-9D7C-462A-88E3-E07684B53F37}" type="sibTrans" cxnId="{9463DD59-DD57-4506-996E-DA11CD90CEA3}">
      <dgm:prSet/>
      <dgm:spPr/>
      <dgm:t>
        <a:bodyPr/>
        <a:lstStyle/>
        <a:p>
          <a:endParaRPr lang="de-DE"/>
        </a:p>
      </dgm:t>
    </dgm:pt>
    <dgm:pt modelId="{7EE31738-E507-4BAB-8D29-8DF6DB8D6862}">
      <dgm:prSet phldrT="[Text]"/>
      <dgm:spPr/>
      <dgm:t>
        <a:bodyPr/>
        <a:lstStyle/>
        <a:p>
          <a:r>
            <a:rPr lang="de-DE"/>
            <a:t>Konzept</a:t>
          </a:r>
          <a:endParaRPr lang="de-DE" dirty="0"/>
        </a:p>
      </dgm:t>
    </dgm:pt>
    <dgm:pt modelId="{A91FE69F-F182-45A3-9FC7-055633C1EA2B}" type="parTrans" cxnId="{2BE9306F-6839-48A2-A20B-33E0633BC694}">
      <dgm:prSet/>
      <dgm:spPr/>
      <dgm:t>
        <a:bodyPr/>
        <a:lstStyle/>
        <a:p>
          <a:endParaRPr lang="de-DE"/>
        </a:p>
      </dgm:t>
    </dgm:pt>
    <dgm:pt modelId="{2E38A4F0-C545-4F21-BDC1-66F7D50D7E39}" type="sibTrans" cxnId="{2BE9306F-6839-48A2-A20B-33E0633BC694}">
      <dgm:prSet/>
      <dgm:spPr/>
      <dgm:t>
        <a:bodyPr/>
        <a:lstStyle/>
        <a:p>
          <a:endParaRPr lang="de-DE"/>
        </a:p>
      </dgm:t>
    </dgm:pt>
    <dgm:pt modelId="{CB9EAF8C-C3CE-4A8B-B1BD-768260D56175}" type="pres">
      <dgm:prSet presAssocID="{7C391FBE-EDDF-4850-88D1-0AFE79C41B70}" presName="cycle" presStyleCnt="0">
        <dgm:presLayoutVars>
          <dgm:dir/>
          <dgm:resizeHandles val="exact"/>
        </dgm:presLayoutVars>
      </dgm:prSet>
      <dgm:spPr/>
    </dgm:pt>
    <dgm:pt modelId="{2B7179D4-1565-4619-8851-BEAF9D18DB6D}" type="pres">
      <dgm:prSet presAssocID="{E632436E-A364-4167-8F29-D78B059D9A9E}" presName="node" presStyleLbl="node1" presStyleIdx="0" presStyleCnt="5">
        <dgm:presLayoutVars>
          <dgm:bulletEnabled val="1"/>
        </dgm:presLayoutVars>
      </dgm:prSet>
      <dgm:spPr/>
    </dgm:pt>
    <dgm:pt modelId="{605DB4C6-56FD-451D-B148-685A23430A01}" type="pres">
      <dgm:prSet presAssocID="{E632436E-A364-4167-8F29-D78B059D9A9E}" presName="spNode" presStyleCnt="0"/>
      <dgm:spPr/>
    </dgm:pt>
    <dgm:pt modelId="{7A53E326-D174-40F8-A82F-2A9B57C93EFE}" type="pres">
      <dgm:prSet presAssocID="{E052487B-CF6F-4D7A-807B-8B8522F7B07B}" presName="sibTrans" presStyleLbl="sibTrans1D1" presStyleIdx="0" presStyleCnt="5"/>
      <dgm:spPr/>
    </dgm:pt>
    <dgm:pt modelId="{F0A3AE6C-B10B-4932-AB68-35E7342C7027}" type="pres">
      <dgm:prSet presAssocID="{7EE31738-E507-4BAB-8D29-8DF6DB8D6862}" presName="node" presStyleLbl="node1" presStyleIdx="1" presStyleCnt="5">
        <dgm:presLayoutVars>
          <dgm:bulletEnabled val="1"/>
        </dgm:presLayoutVars>
      </dgm:prSet>
      <dgm:spPr/>
    </dgm:pt>
    <dgm:pt modelId="{7A280FC7-EA0F-4B65-958D-304CFB389B10}" type="pres">
      <dgm:prSet presAssocID="{7EE31738-E507-4BAB-8D29-8DF6DB8D6862}" presName="spNode" presStyleCnt="0"/>
      <dgm:spPr/>
    </dgm:pt>
    <dgm:pt modelId="{A0248C37-C02F-4EFF-B7E4-A65C21611FDC}" type="pres">
      <dgm:prSet presAssocID="{2E38A4F0-C545-4F21-BDC1-66F7D50D7E39}" presName="sibTrans" presStyleLbl="sibTrans1D1" presStyleIdx="1" presStyleCnt="5"/>
      <dgm:spPr/>
    </dgm:pt>
    <dgm:pt modelId="{10C27B45-DBE0-460B-8FEB-5C7AF39E2E3C}" type="pres">
      <dgm:prSet presAssocID="{350BE614-59F3-4A3C-8658-B64F1658A7DF}" presName="node" presStyleLbl="node1" presStyleIdx="2" presStyleCnt="5">
        <dgm:presLayoutVars>
          <dgm:bulletEnabled val="1"/>
        </dgm:presLayoutVars>
      </dgm:prSet>
      <dgm:spPr/>
    </dgm:pt>
    <dgm:pt modelId="{C2A8A6B4-8B02-4DC5-B438-02AB14E46845}" type="pres">
      <dgm:prSet presAssocID="{350BE614-59F3-4A3C-8658-B64F1658A7DF}" presName="spNode" presStyleCnt="0"/>
      <dgm:spPr/>
    </dgm:pt>
    <dgm:pt modelId="{5CB9BEE7-11B7-49B7-9617-028541266C4A}" type="pres">
      <dgm:prSet presAssocID="{211D8DEC-DE37-433A-A266-332B91964457}" presName="sibTrans" presStyleLbl="sibTrans1D1" presStyleIdx="2" presStyleCnt="5"/>
      <dgm:spPr/>
    </dgm:pt>
    <dgm:pt modelId="{5E1B55E2-626E-4857-A339-B48FD9BF178A}" type="pres">
      <dgm:prSet presAssocID="{B4DA3A1F-5F61-4D2A-B12F-3214C05BEC3E}" presName="node" presStyleLbl="node1" presStyleIdx="3" presStyleCnt="5">
        <dgm:presLayoutVars>
          <dgm:bulletEnabled val="1"/>
        </dgm:presLayoutVars>
      </dgm:prSet>
      <dgm:spPr/>
    </dgm:pt>
    <dgm:pt modelId="{7B52EB1C-8720-47D4-A16A-0AD42DEC21EB}" type="pres">
      <dgm:prSet presAssocID="{B4DA3A1F-5F61-4D2A-B12F-3214C05BEC3E}" presName="spNode" presStyleCnt="0"/>
      <dgm:spPr/>
    </dgm:pt>
    <dgm:pt modelId="{724C793F-D403-4532-A41B-27727BC254FD}" type="pres">
      <dgm:prSet presAssocID="{37492AF6-DDCD-4A44-8171-AD85B90906E0}" presName="sibTrans" presStyleLbl="sibTrans1D1" presStyleIdx="3" presStyleCnt="5"/>
      <dgm:spPr/>
    </dgm:pt>
    <dgm:pt modelId="{1641508C-40F2-4E9C-9E70-A46D50A65BD9}" type="pres">
      <dgm:prSet presAssocID="{99EF1A67-D81B-44D7-A28C-B22152C473DC}" presName="node" presStyleLbl="node1" presStyleIdx="4" presStyleCnt="5">
        <dgm:presLayoutVars>
          <dgm:bulletEnabled val="1"/>
        </dgm:presLayoutVars>
      </dgm:prSet>
      <dgm:spPr/>
    </dgm:pt>
    <dgm:pt modelId="{B6C00688-DCFC-48BB-9F50-FD0634931A95}" type="pres">
      <dgm:prSet presAssocID="{99EF1A67-D81B-44D7-A28C-B22152C473DC}" presName="spNode" presStyleCnt="0"/>
      <dgm:spPr/>
    </dgm:pt>
    <dgm:pt modelId="{C5247B07-D051-44F8-AF81-C3C0B6DDA09B}" type="pres">
      <dgm:prSet presAssocID="{D8D0123D-9D7C-462A-88E3-E07684B53F37}" presName="sibTrans" presStyleLbl="sibTrans1D1" presStyleIdx="4" presStyleCnt="5"/>
      <dgm:spPr/>
    </dgm:pt>
  </dgm:ptLst>
  <dgm:cxnLst>
    <dgm:cxn modelId="{2EA57900-A795-4C5C-9A13-4D808C311095}" srcId="{7C391FBE-EDDF-4850-88D1-0AFE79C41B70}" destId="{E632436E-A364-4167-8F29-D78B059D9A9E}" srcOrd="0" destOrd="0" parTransId="{32B206E8-C30A-44FF-92C6-E7175B14DD50}" sibTransId="{E052487B-CF6F-4D7A-807B-8B8522F7B07B}"/>
    <dgm:cxn modelId="{47033D23-3D14-4DBC-A754-EB2853E7C8BD}" type="presOf" srcId="{E052487B-CF6F-4D7A-807B-8B8522F7B07B}" destId="{7A53E326-D174-40F8-A82F-2A9B57C93EFE}" srcOrd="0" destOrd="0" presId="urn:microsoft.com/office/officeart/2005/8/layout/cycle6"/>
    <dgm:cxn modelId="{FBCB2A60-33EF-464C-AB30-41C7254EE30D}" type="presOf" srcId="{D8D0123D-9D7C-462A-88E3-E07684B53F37}" destId="{C5247B07-D051-44F8-AF81-C3C0B6DDA09B}" srcOrd="0" destOrd="0" presId="urn:microsoft.com/office/officeart/2005/8/layout/cycle6"/>
    <dgm:cxn modelId="{F21D8041-4B3A-4B7F-83A3-28A4CE90CEEB}" srcId="{7C391FBE-EDDF-4850-88D1-0AFE79C41B70}" destId="{B4DA3A1F-5F61-4D2A-B12F-3214C05BEC3E}" srcOrd="3" destOrd="0" parTransId="{8FF82C0C-57CF-4437-B45B-B1418BC52791}" sibTransId="{37492AF6-DDCD-4A44-8171-AD85B90906E0}"/>
    <dgm:cxn modelId="{EDEDDC61-C51B-490A-8502-DC13B96E2F6F}" type="presOf" srcId="{7C391FBE-EDDF-4850-88D1-0AFE79C41B70}" destId="{CB9EAF8C-C3CE-4A8B-B1BD-768260D56175}" srcOrd="0" destOrd="0" presId="urn:microsoft.com/office/officeart/2005/8/layout/cycle6"/>
    <dgm:cxn modelId="{2BE9306F-6839-48A2-A20B-33E0633BC694}" srcId="{7C391FBE-EDDF-4850-88D1-0AFE79C41B70}" destId="{7EE31738-E507-4BAB-8D29-8DF6DB8D6862}" srcOrd="1" destOrd="0" parTransId="{A91FE69F-F182-45A3-9FC7-055633C1EA2B}" sibTransId="{2E38A4F0-C545-4F21-BDC1-66F7D50D7E39}"/>
    <dgm:cxn modelId="{9463DD59-DD57-4506-996E-DA11CD90CEA3}" srcId="{7C391FBE-EDDF-4850-88D1-0AFE79C41B70}" destId="{99EF1A67-D81B-44D7-A28C-B22152C473DC}" srcOrd="4" destOrd="0" parTransId="{9827266A-0C28-450C-A91F-981B5137D40F}" sibTransId="{D8D0123D-9D7C-462A-88E3-E07684B53F37}"/>
    <dgm:cxn modelId="{FFF8A588-FF74-4D13-A3F7-9D32D93C75B2}" type="presOf" srcId="{E632436E-A364-4167-8F29-D78B059D9A9E}" destId="{2B7179D4-1565-4619-8851-BEAF9D18DB6D}" srcOrd="0" destOrd="0" presId="urn:microsoft.com/office/officeart/2005/8/layout/cycle6"/>
    <dgm:cxn modelId="{4E58169E-C9FC-48D6-99CA-E43078B1E5F1}" type="presOf" srcId="{B4DA3A1F-5F61-4D2A-B12F-3214C05BEC3E}" destId="{5E1B55E2-626E-4857-A339-B48FD9BF178A}" srcOrd="0" destOrd="0" presId="urn:microsoft.com/office/officeart/2005/8/layout/cycle6"/>
    <dgm:cxn modelId="{9BECDEAC-BF5A-44D9-BD61-FF897FA9B456}" type="presOf" srcId="{7EE31738-E507-4BAB-8D29-8DF6DB8D6862}" destId="{F0A3AE6C-B10B-4932-AB68-35E7342C7027}" srcOrd="0" destOrd="0" presId="urn:microsoft.com/office/officeart/2005/8/layout/cycle6"/>
    <dgm:cxn modelId="{893DD5B9-D778-44B6-BBE0-0D3146CB983B}" type="presOf" srcId="{350BE614-59F3-4A3C-8658-B64F1658A7DF}" destId="{10C27B45-DBE0-460B-8FEB-5C7AF39E2E3C}" srcOrd="0" destOrd="0" presId="urn:microsoft.com/office/officeart/2005/8/layout/cycle6"/>
    <dgm:cxn modelId="{ACC8F6BE-3095-41A8-9405-4DCBC57F2A39}" type="presOf" srcId="{211D8DEC-DE37-433A-A266-332B91964457}" destId="{5CB9BEE7-11B7-49B7-9617-028541266C4A}" srcOrd="0" destOrd="0" presId="urn:microsoft.com/office/officeart/2005/8/layout/cycle6"/>
    <dgm:cxn modelId="{951211C7-C2A4-4513-BC8F-211FAEDA767A}" srcId="{7C391FBE-EDDF-4850-88D1-0AFE79C41B70}" destId="{350BE614-59F3-4A3C-8658-B64F1658A7DF}" srcOrd="2" destOrd="0" parTransId="{BA21F850-66D7-4D41-9E72-17AC68C74AA7}" sibTransId="{211D8DEC-DE37-433A-A266-332B91964457}"/>
    <dgm:cxn modelId="{9274BFCE-73CC-4B0A-9324-FEB46ED30412}" type="presOf" srcId="{37492AF6-DDCD-4A44-8171-AD85B90906E0}" destId="{724C793F-D403-4532-A41B-27727BC254FD}" srcOrd="0" destOrd="0" presId="urn:microsoft.com/office/officeart/2005/8/layout/cycle6"/>
    <dgm:cxn modelId="{C3D61ACF-F8D3-4794-BD46-6145A82B774A}" type="presOf" srcId="{2E38A4F0-C545-4F21-BDC1-66F7D50D7E39}" destId="{A0248C37-C02F-4EFF-B7E4-A65C21611FDC}" srcOrd="0" destOrd="0" presId="urn:microsoft.com/office/officeart/2005/8/layout/cycle6"/>
    <dgm:cxn modelId="{44C6D5EC-845D-43E5-B828-535C8ED4841E}" type="presOf" srcId="{99EF1A67-D81B-44D7-A28C-B22152C473DC}" destId="{1641508C-40F2-4E9C-9E70-A46D50A65BD9}" srcOrd="0" destOrd="0" presId="urn:microsoft.com/office/officeart/2005/8/layout/cycle6"/>
    <dgm:cxn modelId="{908CC3B8-7BA8-44F3-A46C-23B839ABFCB0}" type="presParOf" srcId="{CB9EAF8C-C3CE-4A8B-B1BD-768260D56175}" destId="{2B7179D4-1565-4619-8851-BEAF9D18DB6D}" srcOrd="0" destOrd="0" presId="urn:microsoft.com/office/officeart/2005/8/layout/cycle6"/>
    <dgm:cxn modelId="{491BAE59-3B99-4C04-8001-D99109548978}" type="presParOf" srcId="{CB9EAF8C-C3CE-4A8B-B1BD-768260D56175}" destId="{605DB4C6-56FD-451D-B148-685A23430A01}" srcOrd="1" destOrd="0" presId="urn:microsoft.com/office/officeart/2005/8/layout/cycle6"/>
    <dgm:cxn modelId="{52334138-0C63-4FCF-B967-9D5F1EE4BB7B}" type="presParOf" srcId="{CB9EAF8C-C3CE-4A8B-B1BD-768260D56175}" destId="{7A53E326-D174-40F8-A82F-2A9B57C93EFE}" srcOrd="2" destOrd="0" presId="urn:microsoft.com/office/officeart/2005/8/layout/cycle6"/>
    <dgm:cxn modelId="{C963E07A-FD2B-4462-8261-12E57A688A45}" type="presParOf" srcId="{CB9EAF8C-C3CE-4A8B-B1BD-768260D56175}" destId="{F0A3AE6C-B10B-4932-AB68-35E7342C7027}" srcOrd="3" destOrd="0" presId="urn:microsoft.com/office/officeart/2005/8/layout/cycle6"/>
    <dgm:cxn modelId="{513EBDF3-1B28-48EE-9B3A-2C50314BDF10}" type="presParOf" srcId="{CB9EAF8C-C3CE-4A8B-B1BD-768260D56175}" destId="{7A280FC7-EA0F-4B65-958D-304CFB389B10}" srcOrd="4" destOrd="0" presId="urn:microsoft.com/office/officeart/2005/8/layout/cycle6"/>
    <dgm:cxn modelId="{6C588F93-956E-4A5F-B68F-8540C32024E0}" type="presParOf" srcId="{CB9EAF8C-C3CE-4A8B-B1BD-768260D56175}" destId="{A0248C37-C02F-4EFF-B7E4-A65C21611FDC}" srcOrd="5" destOrd="0" presId="urn:microsoft.com/office/officeart/2005/8/layout/cycle6"/>
    <dgm:cxn modelId="{1092ECC1-E460-44BC-9B17-64EE065644D4}" type="presParOf" srcId="{CB9EAF8C-C3CE-4A8B-B1BD-768260D56175}" destId="{10C27B45-DBE0-460B-8FEB-5C7AF39E2E3C}" srcOrd="6" destOrd="0" presId="urn:microsoft.com/office/officeart/2005/8/layout/cycle6"/>
    <dgm:cxn modelId="{373CEFAF-D291-48D4-AC53-E412A4573F91}" type="presParOf" srcId="{CB9EAF8C-C3CE-4A8B-B1BD-768260D56175}" destId="{C2A8A6B4-8B02-4DC5-B438-02AB14E46845}" srcOrd="7" destOrd="0" presId="urn:microsoft.com/office/officeart/2005/8/layout/cycle6"/>
    <dgm:cxn modelId="{11483521-D024-4FBB-81AE-C0028993A603}" type="presParOf" srcId="{CB9EAF8C-C3CE-4A8B-B1BD-768260D56175}" destId="{5CB9BEE7-11B7-49B7-9617-028541266C4A}" srcOrd="8" destOrd="0" presId="urn:microsoft.com/office/officeart/2005/8/layout/cycle6"/>
    <dgm:cxn modelId="{0415E239-7547-4DFB-8BDF-2A93E336A1ED}" type="presParOf" srcId="{CB9EAF8C-C3CE-4A8B-B1BD-768260D56175}" destId="{5E1B55E2-626E-4857-A339-B48FD9BF178A}" srcOrd="9" destOrd="0" presId="urn:microsoft.com/office/officeart/2005/8/layout/cycle6"/>
    <dgm:cxn modelId="{C3CA6274-12D9-4D7B-819D-17EB5CF8CEA4}" type="presParOf" srcId="{CB9EAF8C-C3CE-4A8B-B1BD-768260D56175}" destId="{7B52EB1C-8720-47D4-A16A-0AD42DEC21EB}" srcOrd="10" destOrd="0" presId="urn:microsoft.com/office/officeart/2005/8/layout/cycle6"/>
    <dgm:cxn modelId="{97A695EA-20A5-4B72-932A-DF2B438BD12E}" type="presParOf" srcId="{CB9EAF8C-C3CE-4A8B-B1BD-768260D56175}" destId="{724C793F-D403-4532-A41B-27727BC254FD}" srcOrd="11" destOrd="0" presId="urn:microsoft.com/office/officeart/2005/8/layout/cycle6"/>
    <dgm:cxn modelId="{767110BF-3DA7-4AA9-928D-5E71AB5DEF31}" type="presParOf" srcId="{CB9EAF8C-C3CE-4A8B-B1BD-768260D56175}" destId="{1641508C-40F2-4E9C-9E70-A46D50A65BD9}" srcOrd="12" destOrd="0" presId="urn:microsoft.com/office/officeart/2005/8/layout/cycle6"/>
    <dgm:cxn modelId="{923BA6E2-4AD2-445A-9CE7-3BF26ECDD4DB}" type="presParOf" srcId="{CB9EAF8C-C3CE-4A8B-B1BD-768260D56175}" destId="{B6C00688-DCFC-48BB-9F50-FD0634931A95}" srcOrd="13" destOrd="0" presId="urn:microsoft.com/office/officeart/2005/8/layout/cycle6"/>
    <dgm:cxn modelId="{3922EE0B-D7FD-4883-B70F-29097DE6080B}" type="presParOf" srcId="{CB9EAF8C-C3CE-4A8B-B1BD-768260D56175}" destId="{C5247B07-D051-44F8-AF81-C3C0B6DDA09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432F06-D788-42CC-A7F9-7EB582C414FA}" type="doc">
      <dgm:prSet loTypeId="urn:microsoft.com/office/officeart/2005/8/layout/gear1" loCatId="relationship" qsTypeId="urn:microsoft.com/office/officeart/2005/8/quickstyle/simple1" qsCatId="simple" csTypeId="urn:microsoft.com/office/officeart/2005/8/colors/accent1_2" csCatId="accent1" phldr="1"/>
      <dgm:spPr/>
    </dgm:pt>
    <dgm:pt modelId="{2E54131D-A6DE-4121-9221-B03B068FE034}">
      <dgm:prSet phldrT="[Text]"/>
      <dgm:spPr>
        <a:solidFill>
          <a:schemeClr val="accent2">
            <a:lumMod val="40000"/>
            <a:lumOff val="60000"/>
          </a:schemeClr>
        </a:solidFill>
      </dgm:spPr>
      <dgm:t>
        <a:bodyPr/>
        <a:lstStyle/>
        <a:p>
          <a:r>
            <a:rPr lang="de-DE" dirty="0"/>
            <a:t> </a:t>
          </a:r>
        </a:p>
      </dgm:t>
    </dgm:pt>
    <dgm:pt modelId="{DA9697AD-E74E-4A9D-BF26-ECCCE0F28A8B}" type="parTrans" cxnId="{D67F8651-AFCA-47AA-9CC2-BBE829599F08}">
      <dgm:prSet/>
      <dgm:spPr/>
      <dgm:t>
        <a:bodyPr/>
        <a:lstStyle/>
        <a:p>
          <a:endParaRPr lang="de-DE"/>
        </a:p>
      </dgm:t>
    </dgm:pt>
    <dgm:pt modelId="{D1986369-8A45-489D-BEFF-95F2076328F1}" type="sibTrans" cxnId="{D67F8651-AFCA-47AA-9CC2-BBE829599F08}">
      <dgm:prSet/>
      <dgm:spPr/>
      <dgm:t>
        <a:bodyPr/>
        <a:lstStyle/>
        <a:p>
          <a:endParaRPr lang="de-DE"/>
        </a:p>
      </dgm:t>
    </dgm:pt>
    <dgm:pt modelId="{CA22FD84-A1D7-45F1-A9BC-0C7B62E9D009}">
      <dgm:prSet phldrT="[Text]"/>
      <dgm:spPr>
        <a:solidFill>
          <a:schemeClr val="accent1">
            <a:lumMod val="40000"/>
            <a:lumOff val="60000"/>
          </a:schemeClr>
        </a:solidFill>
      </dgm:spPr>
      <dgm:t>
        <a:bodyPr/>
        <a:lstStyle/>
        <a:p>
          <a:r>
            <a:rPr lang="de-DE" dirty="0"/>
            <a:t> </a:t>
          </a:r>
        </a:p>
      </dgm:t>
    </dgm:pt>
    <dgm:pt modelId="{95C454AE-C867-4535-B1CB-3CAD27C807BD}" type="parTrans" cxnId="{7AE061DA-2084-4E3F-AB92-93A15EA7FBEC}">
      <dgm:prSet/>
      <dgm:spPr/>
      <dgm:t>
        <a:bodyPr/>
        <a:lstStyle/>
        <a:p>
          <a:endParaRPr lang="de-DE"/>
        </a:p>
      </dgm:t>
    </dgm:pt>
    <dgm:pt modelId="{72CF6801-78DF-414D-9F96-7780A5E61025}" type="sibTrans" cxnId="{7AE061DA-2084-4E3F-AB92-93A15EA7FBEC}">
      <dgm:prSet/>
      <dgm:spPr/>
      <dgm:t>
        <a:bodyPr/>
        <a:lstStyle/>
        <a:p>
          <a:endParaRPr lang="de-DE"/>
        </a:p>
      </dgm:t>
    </dgm:pt>
    <dgm:pt modelId="{B3B59B1C-A762-4B01-9A85-3A9237D0DD3E}">
      <dgm:prSet phldrT="[Text]"/>
      <dgm:spPr/>
      <dgm:t>
        <a:bodyPr/>
        <a:lstStyle/>
        <a:p>
          <a:r>
            <a:rPr lang="de-DE" dirty="0"/>
            <a:t> </a:t>
          </a:r>
        </a:p>
      </dgm:t>
    </dgm:pt>
    <dgm:pt modelId="{D76ABC5E-FA02-40B0-97F5-0C2CB7538E35}" type="parTrans" cxnId="{245993C6-D23F-4C06-9E65-AD385197B9D7}">
      <dgm:prSet/>
      <dgm:spPr/>
      <dgm:t>
        <a:bodyPr/>
        <a:lstStyle/>
        <a:p>
          <a:endParaRPr lang="de-DE"/>
        </a:p>
      </dgm:t>
    </dgm:pt>
    <dgm:pt modelId="{1F11B94B-42FD-4308-B240-36474300AC84}" type="sibTrans" cxnId="{245993C6-D23F-4C06-9E65-AD385197B9D7}">
      <dgm:prSet/>
      <dgm:spPr/>
      <dgm:t>
        <a:bodyPr/>
        <a:lstStyle/>
        <a:p>
          <a:endParaRPr lang="de-DE"/>
        </a:p>
      </dgm:t>
    </dgm:pt>
    <dgm:pt modelId="{8F483886-D5A7-4FBA-86CC-9E362C10680A}" type="pres">
      <dgm:prSet presAssocID="{AD432F06-D788-42CC-A7F9-7EB582C414FA}" presName="composite" presStyleCnt="0">
        <dgm:presLayoutVars>
          <dgm:chMax val="3"/>
          <dgm:animLvl val="lvl"/>
          <dgm:resizeHandles val="exact"/>
        </dgm:presLayoutVars>
      </dgm:prSet>
      <dgm:spPr/>
    </dgm:pt>
    <dgm:pt modelId="{782FD993-A857-4AE5-A7C5-10940F81CE2B}" type="pres">
      <dgm:prSet presAssocID="{2E54131D-A6DE-4121-9221-B03B068FE034}" presName="gear1" presStyleLbl="node1" presStyleIdx="0" presStyleCnt="3">
        <dgm:presLayoutVars>
          <dgm:chMax val="1"/>
          <dgm:bulletEnabled val="1"/>
        </dgm:presLayoutVars>
      </dgm:prSet>
      <dgm:spPr/>
    </dgm:pt>
    <dgm:pt modelId="{7C517B39-4807-45D4-A08E-9B08B6B497DD}" type="pres">
      <dgm:prSet presAssocID="{2E54131D-A6DE-4121-9221-B03B068FE034}" presName="gear1srcNode" presStyleLbl="node1" presStyleIdx="0" presStyleCnt="3"/>
      <dgm:spPr/>
    </dgm:pt>
    <dgm:pt modelId="{1B7E2BEF-A52D-471C-8DF6-790F66560180}" type="pres">
      <dgm:prSet presAssocID="{2E54131D-A6DE-4121-9221-B03B068FE034}" presName="gear1dstNode" presStyleLbl="node1" presStyleIdx="0" presStyleCnt="3"/>
      <dgm:spPr/>
    </dgm:pt>
    <dgm:pt modelId="{31C357D0-9090-4B66-9A05-3AE6F344A256}" type="pres">
      <dgm:prSet presAssocID="{CA22FD84-A1D7-45F1-A9BC-0C7B62E9D009}" presName="gear2" presStyleLbl="node1" presStyleIdx="1" presStyleCnt="3">
        <dgm:presLayoutVars>
          <dgm:chMax val="1"/>
          <dgm:bulletEnabled val="1"/>
        </dgm:presLayoutVars>
      </dgm:prSet>
      <dgm:spPr/>
    </dgm:pt>
    <dgm:pt modelId="{516AE17B-584C-420A-B48E-7691AF0EFB9C}" type="pres">
      <dgm:prSet presAssocID="{CA22FD84-A1D7-45F1-A9BC-0C7B62E9D009}" presName="gear2srcNode" presStyleLbl="node1" presStyleIdx="1" presStyleCnt="3"/>
      <dgm:spPr/>
    </dgm:pt>
    <dgm:pt modelId="{3D694A3E-366D-4CFE-8F71-9BF3BD879D90}" type="pres">
      <dgm:prSet presAssocID="{CA22FD84-A1D7-45F1-A9BC-0C7B62E9D009}" presName="gear2dstNode" presStyleLbl="node1" presStyleIdx="1" presStyleCnt="3"/>
      <dgm:spPr/>
    </dgm:pt>
    <dgm:pt modelId="{2938F327-E63C-4131-9EA0-9E217BB0EA70}" type="pres">
      <dgm:prSet presAssocID="{B3B59B1C-A762-4B01-9A85-3A9237D0DD3E}" presName="gear3" presStyleLbl="node1" presStyleIdx="2" presStyleCnt="3"/>
      <dgm:spPr/>
    </dgm:pt>
    <dgm:pt modelId="{A0544AE6-BB90-434F-8B82-ABA77B9CFA6B}" type="pres">
      <dgm:prSet presAssocID="{B3B59B1C-A762-4B01-9A85-3A9237D0DD3E}" presName="gear3tx" presStyleLbl="node1" presStyleIdx="2" presStyleCnt="3">
        <dgm:presLayoutVars>
          <dgm:chMax val="1"/>
          <dgm:bulletEnabled val="1"/>
        </dgm:presLayoutVars>
      </dgm:prSet>
      <dgm:spPr/>
    </dgm:pt>
    <dgm:pt modelId="{C140CB9B-3EE2-46D1-B95E-E57C70BD9D39}" type="pres">
      <dgm:prSet presAssocID="{B3B59B1C-A762-4B01-9A85-3A9237D0DD3E}" presName="gear3srcNode" presStyleLbl="node1" presStyleIdx="2" presStyleCnt="3"/>
      <dgm:spPr/>
    </dgm:pt>
    <dgm:pt modelId="{915F61B5-9388-40FF-8171-197B6337A4EE}" type="pres">
      <dgm:prSet presAssocID="{B3B59B1C-A762-4B01-9A85-3A9237D0DD3E}" presName="gear3dstNode" presStyleLbl="node1" presStyleIdx="2" presStyleCnt="3"/>
      <dgm:spPr/>
    </dgm:pt>
    <dgm:pt modelId="{A7B56DBE-3D1E-4F12-9B6F-CA0559990EA5}" type="pres">
      <dgm:prSet presAssocID="{D1986369-8A45-489D-BEFF-95F2076328F1}" presName="connector1" presStyleLbl="sibTrans2D1" presStyleIdx="0" presStyleCnt="3"/>
      <dgm:spPr/>
    </dgm:pt>
    <dgm:pt modelId="{8FF3E63A-E1E8-4838-A98A-C8370A21CE39}" type="pres">
      <dgm:prSet presAssocID="{72CF6801-78DF-414D-9F96-7780A5E61025}" presName="connector2" presStyleLbl="sibTrans2D1" presStyleIdx="1" presStyleCnt="3"/>
      <dgm:spPr/>
    </dgm:pt>
    <dgm:pt modelId="{08546B57-3CA1-4C1D-A46E-CEEA6984AB78}" type="pres">
      <dgm:prSet presAssocID="{1F11B94B-42FD-4308-B240-36474300AC84}" presName="connector3" presStyleLbl="sibTrans2D1" presStyleIdx="2" presStyleCnt="3"/>
      <dgm:spPr/>
    </dgm:pt>
  </dgm:ptLst>
  <dgm:cxnLst>
    <dgm:cxn modelId="{C18A0608-C219-47A6-B3DE-2B67D8447A51}" type="presOf" srcId="{B3B59B1C-A762-4B01-9A85-3A9237D0DD3E}" destId="{2938F327-E63C-4131-9EA0-9E217BB0EA70}" srcOrd="0" destOrd="0" presId="urn:microsoft.com/office/officeart/2005/8/layout/gear1"/>
    <dgm:cxn modelId="{89BEFA08-BBAD-447F-8CF6-BE9C47D554AA}" type="presOf" srcId="{1F11B94B-42FD-4308-B240-36474300AC84}" destId="{08546B57-3CA1-4C1D-A46E-CEEA6984AB78}" srcOrd="0" destOrd="0" presId="urn:microsoft.com/office/officeart/2005/8/layout/gear1"/>
    <dgm:cxn modelId="{0C5E7813-3915-44F7-85C6-47AACD2E5D66}" type="presOf" srcId="{B3B59B1C-A762-4B01-9A85-3A9237D0DD3E}" destId="{915F61B5-9388-40FF-8171-197B6337A4EE}" srcOrd="3" destOrd="0" presId="urn:microsoft.com/office/officeart/2005/8/layout/gear1"/>
    <dgm:cxn modelId="{E04EFA21-D878-42B6-B9B2-44F755B34960}" type="presOf" srcId="{B3B59B1C-A762-4B01-9A85-3A9237D0DD3E}" destId="{A0544AE6-BB90-434F-8B82-ABA77B9CFA6B}" srcOrd="1" destOrd="0" presId="urn:microsoft.com/office/officeart/2005/8/layout/gear1"/>
    <dgm:cxn modelId="{F9455B38-92DA-4E28-9BFA-04C98B336708}" type="presOf" srcId="{CA22FD84-A1D7-45F1-A9BC-0C7B62E9D009}" destId="{3D694A3E-366D-4CFE-8F71-9BF3BD879D90}" srcOrd="2" destOrd="0" presId="urn:microsoft.com/office/officeart/2005/8/layout/gear1"/>
    <dgm:cxn modelId="{F89DC861-268A-46BA-9022-E23A47878158}" type="presOf" srcId="{CA22FD84-A1D7-45F1-A9BC-0C7B62E9D009}" destId="{516AE17B-584C-420A-B48E-7691AF0EFB9C}" srcOrd="1" destOrd="0" presId="urn:microsoft.com/office/officeart/2005/8/layout/gear1"/>
    <dgm:cxn modelId="{C870FE4E-FE0C-4FC5-9BE1-CEB0FB5558ED}" type="presOf" srcId="{72CF6801-78DF-414D-9F96-7780A5E61025}" destId="{8FF3E63A-E1E8-4838-A98A-C8370A21CE39}" srcOrd="0" destOrd="0" presId="urn:microsoft.com/office/officeart/2005/8/layout/gear1"/>
    <dgm:cxn modelId="{D67F8651-AFCA-47AA-9CC2-BBE829599F08}" srcId="{AD432F06-D788-42CC-A7F9-7EB582C414FA}" destId="{2E54131D-A6DE-4121-9221-B03B068FE034}" srcOrd="0" destOrd="0" parTransId="{DA9697AD-E74E-4A9D-BF26-ECCCE0F28A8B}" sibTransId="{D1986369-8A45-489D-BEFF-95F2076328F1}"/>
    <dgm:cxn modelId="{41FB8995-D7E0-410B-95EE-52B68BE13431}" type="presOf" srcId="{D1986369-8A45-489D-BEFF-95F2076328F1}" destId="{A7B56DBE-3D1E-4F12-9B6F-CA0559990EA5}" srcOrd="0" destOrd="0" presId="urn:microsoft.com/office/officeart/2005/8/layout/gear1"/>
    <dgm:cxn modelId="{AE407098-B4CC-4B1F-B318-30F66A866B09}" type="presOf" srcId="{2E54131D-A6DE-4121-9221-B03B068FE034}" destId="{782FD993-A857-4AE5-A7C5-10940F81CE2B}" srcOrd="0" destOrd="0" presId="urn:microsoft.com/office/officeart/2005/8/layout/gear1"/>
    <dgm:cxn modelId="{70071BAE-E143-4877-9E10-B40ECFB0F0E2}" type="presOf" srcId="{AD432F06-D788-42CC-A7F9-7EB582C414FA}" destId="{8F483886-D5A7-4FBA-86CC-9E362C10680A}" srcOrd="0" destOrd="0" presId="urn:microsoft.com/office/officeart/2005/8/layout/gear1"/>
    <dgm:cxn modelId="{A4B7FABD-3219-4E85-8BF7-72DDFBD86145}" type="presOf" srcId="{B3B59B1C-A762-4B01-9A85-3A9237D0DD3E}" destId="{C140CB9B-3EE2-46D1-B95E-E57C70BD9D39}" srcOrd="2" destOrd="0" presId="urn:microsoft.com/office/officeart/2005/8/layout/gear1"/>
    <dgm:cxn modelId="{245993C6-D23F-4C06-9E65-AD385197B9D7}" srcId="{AD432F06-D788-42CC-A7F9-7EB582C414FA}" destId="{B3B59B1C-A762-4B01-9A85-3A9237D0DD3E}" srcOrd="2" destOrd="0" parTransId="{D76ABC5E-FA02-40B0-97F5-0C2CB7538E35}" sibTransId="{1F11B94B-42FD-4308-B240-36474300AC84}"/>
    <dgm:cxn modelId="{6D82AACA-4B61-4F07-BE1F-13E6A77AC13E}" type="presOf" srcId="{CA22FD84-A1D7-45F1-A9BC-0C7B62E9D009}" destId="{31C357D0-9090-4B66-9A05-3AE6F344A256}" srcOrd="0" destOrd="0" presId="urn:microsoft.com/office/officeart/2005/8/layout/gear1"/>
    <dgm:cxn modelId="{C9CED6CA-E92C-45FB-A38C-357B2A2E5F2B}" type="presOf" srcId="{2E54131D-A6DE-4121-9221-B03B068FE034}" destId="{1B7E2BEF-A52D-471C-8DF6-790F66560180}" srcOrd="2" destOrd="0" presId="urn:microsoft.com/office/officeart/2005/8/layout/gear1"/>
    <dgm:cxn modelId="{790627CF-18CB-4D35-8AB0-4E429A62BEC4}" type="presOf" srcId="{2E54131D-A6DE-4121-9221-B03B068FE034}" destId="{7C517B39-4807-45D4-A08E-9B08B6B497DD}" srcOrd="1" destOrd="0" presId="urn:microsoft.com/office/officeart/2005/8/layout/gear1"/>
    <dgm:cxn modelId="{7AE061DA-2084-4E3F-AB92-93A15EA7FBEC}" srcId="{AD432F06-D788-42CC-A7F9-7EB582C414FA}" destId="{CA22FD84-A1D7-45F1-A9BC-0C7B62E9D009}" srcOrd="1" destOrd="0" parTransId="{95C454AE-C867-4535-B1CB-3CAD27C807BD}" sibTransId="{72CF6801-78DF-414D-9F96-7780A5E61025}"/>
    <dgm:cxn modelId="{D12C254C-5315-4240-910E-A0442250A776}" type="presParOf" srcId="{8F483886-D5A7-4FBA-86CC-9E362C10680A}" destId="{782FD993-A857-4AE5-A7C5-10940F81CE2B}" srcOrd="0" destOrd="0" presId="urn:microsoft.com/office/officeart/2005/8/layout/gear1"/>
    <dgm:cxn modelId="{951F2CE0-F683-4C8A-BD29-4CB136A17BCB}" type="presParOf" srcId="{8F483886-D5A7-4FBA-86CC-9E362C10680A}" destId="{7C517B39-4807-45D4-A08E-9B08B6B497DD}" srcOrd="1" destOrd="0" presId="urn:microsoft.com/office/officeart/2005/8/layout/gear1"/>
    <dgm:cxn modelId="{743F8022-8712-4DF2-A7E6-09483714510D}" type="presParOf" srcId="{8F483886-D5A7-4FBA-86CC-9E362C10680A}" destId="{1B7E2BEF-A52D-471C-8DF6-790F66560180}" srcOrd="2" destOrd="0" presId="urn:microsoft.com/office/officeart/2005/8/layout/gear1"/>
    <dgm:cxn modelId="{3A4753CC-A7B6-41B7-863A-6E7A80B1B4FE}" type="presParOf" srcId="{8F483886-D5A7-4FBA-86CC-9E362C10680A}" destId="{31C357D0-9090-4B66-9A05-3AE6F344A256}" srcOrd="3" destOrd="0" presId="urn:microsoft.com/office/officeart/2005/8/layout/gear1"/>
    <dgm:cxn modelId="{CBDC3572-67B8-4B4D-807D-9D646E8577FE}" type="presParOf" srcId="{8F483886-D5A7-4FBA-86CC-9E362C10680A}" destId="{516AE17B-584C-420A-B48E-7691AF0EFB9C}" srcOrd="4" destOrd="0" presId="urn:microsoft.com/office/officeart/2005/8/layout/gear1"/>
    <dgm:cxn modelId="{CECD1CEE-F901-45F8-88B1-E6141E767A42}" type="presParOf" srcId="{8F483886-D5A7-4FBA-86CC-9E362C10680A}" destId="{3D694A3E-366D-4CFE-8F71-9BF3BD879D90}" srcOrd="5" destOrd="0" presId="urn:microsoft.com/office/officeart/2005/8/layout/gear1"/>
    <dgm:cxn modelId="{A4B347AD-7409-4E7D-AB92-5A42B371444B}" type="presParOf" srcId="{8F483886-D5A7-4FBA-86CC-9E362C10680A}" destId="{2938F327-E63C-4131-9EA0-9E217BB0EA70}" srcOrd="6" destOrd="0" presId="urn:microsoft.com/office/officeart/2005/8/layout/gear1"/>
    <dgm:cxn modelId="{3FAB88A6-5FF4-40AC-AEA3-9F94F46D61DF}" type="presParOf" srcId="{8F483886-D5A7-4FBA-86CC-9E362C10680A}" destId="{A0544AE6-BB90-434F-8B82-ABA77B9CFA6B}" srcOrd="7" destOrd="0" presId="urn:microsoft.com/office/officeart/2005/8/layout/gear1"/>
    <dgm:cxn modelId="{D9661723-4855-48CB-A18F-40A784AC6638}" type="presParOf" srcId="{8F483886-D5A7-4FBA-86CC-9E362C10680A}" destId="{C140CB9B-3EE2-46D1-B95E-E57C70BD9D39}" srcOrd="8" destOrd="0" presId="urn:microsoft.com/office/officeart/2005/8/layout/gear1"/>
    <dgm:cxn modelId="{844E22AC-4118-4D4F-94D8-0A96B92EC9BE}" type="presParOf" srcId="{8F483886-D5A7-4FBA-86CC-9E362C10680A}" destId="{915F61B5-9388-40FF-8171-197B6337A4EE}" srcOrd="9" destOrd="0" presId="urn:microsoft.com/office/officeart/2005/8/layout/gear1"/>
    <dgm:cxn modelId="{7D4458A2-B59D-4797-8241-D68AB734E12D}" type="presParOf" srcId="{8F483886-D5A7-4FBA-86CC-9E362C10680A}" destId="{A7B56DBE-3D1E-4F12-9B6F-CA0559990EA5}" srcOrd="10" destOrd="0" presId="urn:microsoft.com/office/officeart/2005/8/layout/gear1"/>
    <dgm:cxn modelId="{00F41345-5D8B-4707-B0AB-F167CBB05110}" type="presParOf" srcId="{8F483886-D5A7-4FBA-86CC-9E362C10680A}" destId="{8FF3E63A-E1E8-4838-A98A-C8370A21CE39}" srcOrd="11" destOrd="0" presId="urn:microsoft.com/office/officeart/2005/8/layout/gear1"/>
    <dgm:cxn modelId="{45FDA6F1-A38E-4864-B712-1B6E83861029}" type="presParOf" srcId="{8F483886-D5A7-4FBA-86CC-9E362C10680A}" destId="{08546B57-3CA1-4C1D-A46E-CEEA6984AB7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A03D2-9634-4B08-8571-344D2366B72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E8F3189E-2B4A-49B9-8543-2783927E0145}">
      <dgm:prSet phldrT="[Text]" custT="1"/>
      <dgm:spPr>
        <a:solidFill>
          <a:schemeClr val="tx2">
            <a:lumMod val="75000"/>
          </a:schemeClr>
        </a:solidFill>
      </dgm:spPr>
      <dgm:t>
        <a:bodyPr/>
        <a:lstStyle/>
        <a:p>
          <a:r>
            <a:rPr lang="de-DE" sz="1000" dirty="0"/>
            <a:t>4. Zukunftsbild zeichnen</a:t>
          </a:r>
        </a:p>
      </dgm:t>
    </dgm:pt>
    <dgm:pt modelId="{B87538D2-60F5-4BF7-8E45-DB5E19948AE4}" type="parTrans" cxnId="{1B712902-949B-448C-A4EC-2B250AE71978}">
      <dgm:prSet/>
      <dgm:spPr/>
      <dgm:t>
        <a:bodyPr/>
        <a:lstStyle/>
        <a:p>
          <a:endParaRPr lang="de-DE"/>
        </a:p>
      </dgm:t>
    </dgm:pt>
    <dgm:pt modelId="{F5E58DB3-AC91-4D6D-AA41-1D73B468E8CE}" type="sibTrans" cxnId="{1B712902-949B-448C-A4EC-2B250AE71978}">
      <dgm:prSet/>
      <dgm:spPr>
        <a:solidFill>
          <a:schemeClr val="accent1">
            <a:lumMod val="75000"/>
          </a:schemeClr>
        </a:solidFill>
      </dgm:spPr>
      <dgm:t>
        <a:bodyPr/>
        <a:lstStyle/>
        <a:p>
          <a:endParaRPr lang="de-DE"/>
        </a:p>
      </dgm:t>
    </dgm:pt>
    <dgm:pt modelId="{26F21ABF-55AA-424C-8727-21B14EED09FB}">
      <dgm:prSet phldrT="[Text]" custT="1"/>
      <dgm:spPr>
        <a:solidFill>
          <a:schemeClr val="tx2">
            <a:lumMod val="75000"/>
          </a:schemeClr>
        </a:solidFill>
      </dgm:spPr>
      <dgm:t>
        <a:bodyPr/>
        <a:lstStyle/>
        <a:p>
          <a:r>
            <a:rPr lang="de-DE" sz="1000" dirty="0"/>
            <a:t>6. Strategisch </a:t>
          </a:r>
          <a:r>
            <a:rPr lang="de-DE" sz="1000" dirty="0" err="1"/>
            <a:t>controllen</a:t>
          </a:r>
          <a:endParaRPr lang="de-DE" sz="1000" dirty="0"/>
        </a:p>
      </dgm:t>
    </dgm:pt>
    <dgm:pt modelId="{7C90CE24-00D2-4333-BB99-5D46D7763A43}" type="parTrans" cxnId="{1D41E1CE-9C5E-4F40-BE48-3739F2E8E03B}">
      <dgm:prSet/>
      <dgm:spPr/>
      <dgm:t>
        <a:bodyPr/>
        <a:lstStyle/>
        <a:p>
          <a:endParaRPr lang="de-DE"/>
        </a:p>
      </dgm:t>
    </dgm:pt>
    <dgm:pt modelId="{0090F406-E494-4F39-9D6D-5584E4227DBB}" type="sibTrans" cxnId="{1D41E1CE-9C5E-4F40-BE48-3739F2E8E03B}">
      <dgm:prSet/>
      <dgm:spPr>
        <a:solidFill>
          <a:schemeClr val="accent1">
            <a:lumMod val="75000"/>
          </a:schemeClr>
        </a:solidFill>
      </dgm:spPr>
      <dgm:t>
        <a:bodyPr/>
        <a:lstStyle/>
        <a:p>
          <a:endParaRPr lang="de-DE"/>
        </a:p>
      </dgm:t>
    </dgm:pt>
    <dgm:pt modelId="{8D361347-4E19-4121-B73B-CD922229C8A7}">
      <dgm:prSet phldrT="[Text]" custT="1"/>
      <dgm:spPr>
        <a:solidFill>
          <a:schemeClr val="tx2">
            <a:lumMod val="75000"/>
          </a:schemeClr>
        </a:solidFill>
      </dgm:spPr>
      <dgm:t>
        <a:bodyPr/>
        <a:lstStyle/>
        <a:p>
          <a:r>
            <a:rPr lang="de-DE" sz="1000" dirty="0"/>
            <a:t>7. </a:t>
          </a:r>
          <a:r>
            <a:rPr lang="de-DE" sz="1000" dirty="0" err="1"/>
            <a:t>Implemen</a:t>
          </a:r>
          <a:r>
            <a:rPr lang="de-DE" sz="1000" dirty="0"/>
            <a:t>-tieren</a:t>
          </a:r>
        </a:p>
      </dgm:t>
    </dgm:pt>
    <dgm:pt modelId="{3E7E2389-29A3-4F6E-BC7E-7C28FE5B5700}" type="parTrans" cxnId="{59C7D69D-066E-491D-9333-DA0D47F22EB1}">
      <dgm:prSet/>
      <dgm:spPr/>
      <dgm:t>
        <a:bodyPr/>
        <a:lstStyle/>
        <a:p>
          <a:endParaRPr lang="de-DE"/>
        </a:p>
      </dgm:t>
    </dgm:pt>
    <dgm:pt modelId="{EC7F39F2-E02D-40AF-BBD6-025B946DF93E}" type="sibTrans" cxnId="{59C7D69D-066E-491D-9333-DA0D47F22EB1}">
      <dgm:prSet/>
      <dgm:spPr>
        <a:solidFill>
          <a:schemeClr val="accent1">
            <a:lumMod val="75000"/>
          </a:schemeClr>
        </a:solidFill>
      </dgm:spPr>
      <dgm:t>
        <a:bodyPr/>
        <a:lstStyle/>
        <a:p>
          <a:endParaRPr lang="de-DE"/>
        </a:p>
      </dgm:t>
    </dgm:pt>
    <dgm:pt modelId="{5094B4A7-8586-4B09-9923-8F2E2404B191}">
      <dgm:prSet phldrT="[Text]" custT="1"/>
      <dgm:spPr>
        <a:solidFill>
          <a:schemeClr val="tx2">
            <a:lumMod val="75000"/>
          </a:schemeClr>
        </a:solidFill>
      </dgm:spPr>
      <dgm:t>
        <a:bodyPr/>
        <a:lstStyle/>
        <a:p>
          <a:r>
            <a:rPr lang="de-DE" sz="1000" dirty="0"/>
            <a:t>1. Analysieren</a:t>
          </a:r>
        </a:p>
      </dgm:t>
    </dgm:pt>
    <dgm:pt modelId="{2DDFD950-B3E5-48B9-A943-3325E39F18FD}" type="parTrans" cxnId="{5BDD1608-90E8-4FA5-BF6A-2740253F6282}">
      <dgm:prSet/>
      <dgm:spPr/>
      <dgm:t>
        <a:bodyPr/>
        <a:lstStyle/>
        <a:p>
          <a:endParaRPr lang="de-DE"/>
        </a:p>
      </dgm:t>
    </dgm:pt>
    <dgm:pt modelId="{8252443F-FF80-4B7C-94C9-E07E67C2B2DF}" type="sibTrans" cxnId="{5BDD1608-90E8-4FA5-BF6A-2740253F6282}">
      <dgm:prSet/>
      <dgm:spPr>
        <a:solidFill>
          <a:schemeClr val="accent1">
            <a:lumMod val="75000"/>
          </a:schemeClr>
        </a:solidFill>
      </dgm:spPr>
      <dgm:t>
        <a:bodyPr/>
        <a:lstStyle/>
        <a:p>
          <a:endParaRPr lang="de-DE"/>
        </a:p>
      </dgm:t>
    </dgm:pt>
    <dgm:pt modelId="{01A2DE22-7AD6-47F6-B868-E435E01F043D}">
      <dgm:prSet phldrT="[Text]" custT="1"/>
      <dgm:spPr>
        <a:solidFill>
          <a:schemeClr val="tx2">
            <a:lumMod val="75000"/>
          </a:schemeClr>
        </a:solidFill>
      </dgm:spPr>
      <dgm:t>
        <a:bodyPr/>
        <a:lstStyle/>
        <a:p>
          <a:r>
            <a:rPr lang="de-DE" sz="1000" dirty="0"/>
            <a:t>2. Zukunft erfinden</a:t>
          </a:r>
        </a:p>
      </dgm:t>
    </dgm:pt>
    <dgm:pt modelId="{E96C14DA-CB19-48B1-A816-40FAC0A000B4}" type="parTrans" cxnId="{C4CF5650-362C-4631-94AE-BFAD2CC0399C}">
      <dgm:prSet/>
      <dgm:spPr/>
      <dgm:t>
        <a:bodyPr/>
        <a:lstStyle/>
        <a:p>
          <a:endParaRPr lang="de-DE"/>
        </a:p>
      </dgm:t>
    </dgm:pt>
    <dgm:pt modelId="{6B030B2A-2C9F-4F0F-96FB-BB2CFFCCD5E9}" type="sibTrans" cxnId="{C4CF5650-362C-4631-94AE-BFAD2CC0399C}">
      <dgm:prSet/>
      <dgm:spPr>
        <a:solidFill>
          <a:schemeClr val="accent1">
            <a:lumMod val="75000"/>
          </a:schemeClr>
        </a:solidFill>
      </dgm:spPr>
      <dgm:t>
        <a:bodyPr/>
        <a:lstStyle/>
        <a:p>
          <a:endParaRPr lang="de-DE"/>
        </a:p>
      </dgm:t>
    </dgm:pt>
    <dgm:pt modelId="{4A1F3EBD-D0FD-4319-9E5D-5CD626E941C7}">
      <dgm:prSet phldrT="[Text]" custT="1"/>
      <dgm:spPr>
        <a:solidFill>
          <a:schemeClr val="tx2">
            <a:lumMod val="75000"/>
          </a:schemeClr>
        </a:solidFill>
      </dgm:spPr>
      <dgm:t>
        <a:bodyPr/>
        <a:lstStyle/>
        <a:p>
          <a:r>
            <a:rPr lang="de-DE" sz="1000" dirty="0"/>
            <a:t>3. Entscheiden</a:t>
          </a:r>
        </a:p>
      </dgm:t>
    </dgm:pt>
    <dgm:pt modelId="{19CE08E7-E497-4971-9701-5A999FCBC8F7}" type="parTrans" cxnId="{8A5E59BE-DAF1-4BD7-84C3-75C5E5A9E32F}">
      <dgm:prSet/>
      <dgm:spPr/>
      <dgm:t>
        <a:bodyPr/>
        <a:lstStyle/>
        <a:p>
          <a:endParaRPr lang="de-DE"/>
        </a:p>
      </dgm:t>
    </dgm:pt>
    <dgm:pt modelId="{95685867-EC1A-4E5F-BFC9-30910FA9BBD9}" type="sibTrans" cxnId="{8A5E59BE-DAF1-4BD7-84C3-75C5E5A9E32F}">
      <dgm:prSet/>
      <dgm:spPr>
        <a:solidFill>
          <a:schemeClr val="accent1">
            <a:lumMod val="75000"/>
          </a:schemeClr>
        </a:solidFill>
      </dgm:spPr>
      <dgm:t>
        <a:bodyPr/>
        <a:lstStyle/>
        <a:p>
          <a:endParaRPr lang="de-DE"/>
        </a:p>
      </dgm:t>
    </dgm:pt>
    <dgm:pt modelId="{BBFCBD34-4BDB-4B41-A086-B8A4B8C586AB}">
      <dgm:prSet phldrT="[Text]" custT="1"/>
      <dgm:spPr>
        <a:solidFill>
          <a:schemeClr val="tx2">
            <a:lumMod val="75000"/>
          </a:schemeClr>
        </a:solidFill>
      </dgm:spPr>
      <dgm:t>
        <a:bodyPr/>
        <a:lstStyle/>
        <a:p>
          <a:r>
            <a:rPr lang="de-DE" sz="1000" dirty="0"/>
            <a:t>5. Organisation umbauen</a:t>
          </a:r>
        </a:p>
      </dgm:t>
    </dgm:pt>
    <dgm:pt modelId="{91CFE356-0172-41C4-8673-616D38BDB30B}" type="parTrans" cxnId="{C499C9B7-9AA4-4B4C-AAEB-C3850DEFE68D}">
      <dgm:prSet/>
      <dgm:spPr/>
      <dgm:t>
        <a:bodyPr/>
        <a:lstStyle/>
        <a:p>
          <a:endParaRPr lang="de-DE"/>
        </a:p>
      </dgm:t>
    </dgm:pt>
    <dgm:pt modelId="{9727E6EC-9A00-4AF6-A0E7-1B1623CABD90}" type="sibTrans" cxnId="{C499C9B7-9AA4-4B4C-AAEB-C3850DEFE68D}">
      <dgm:prSet/>
      <dgm:spPr>
        <a:solidFill>
          <a:schemeClr val="accent1">
            <a:lumMod val="75000"/>
          </a:schemeClr>
        </a:solidFill>
      </dgm:spPr>
      <dgm:t>
        <a:bodyPr/>
        <a:lstStyle/>
        <a:p>
          <a:endParaRPr lang="de-DE"/>
        </a:p>
      </dgm:t>
    </dgm:pt>
    <dgm:pt modelId="{C4EFBB08-BD22-4A49-B1EA-07B297230284}" type="pres">
      <dgm:prSet presAssocID="{954A03D2-9634-4B08-8571-344D2366B72F}" presName="cycle" presStyleCnt="0">
        <dgm:presLayoutVars>
          <dgm:dir/>
          <dgm:resizeHandles val="exact"/>
        </dgm:presLayoutVars>
      </dgm:prSet>
      <dgm:spPr/>
    </dgm:pt>
    <dgm:pt modelId="{1A57D521-A4D8-4420-A949-EE95DD8A1F1E}" type="pres">
      <dgm:prSet presAssocID="{E8F3189E-2B4A-49B9-8543-2783927E0145}" presName="node" presStyleLbl="node1" presStyleIdx="0" presStyleCnt="7">
        <dgm:presLayoutVars>
          <dgm:bulletEnabled val="1"/>
        </dgm:presLayoutVars>
      </dgm:prSet>
      <dgm:spPr/>
    </dgm:pt>
    <dgm:pt modelId="{5FD7362D-7121-4200-971B-C692B61791DD}" type="pres">
      <dgm:prSet presAssocID="{F5E58DB3-AC91-4D6D-AA41-1D73B468E8CE}" presName="sibTrans" presStyleLbl="sibTrans2D1" presStyleIdx="0" presStyleCnt="7"/>
      <dgm:spPr/>
    </dgm:pt>
    <dgm:pt modelId="{ED01B23D-60F9-4CF2-8D3C-363F1A3F13C6}" type="pres">
      <dgm:prSet presAssocID="{F5E58DB3-AC91-4D6D-AA41-1D73B468E8CE}" presName="connectorText" presStyleLbl="sibTrans2D1" presStyleIdx="0" presStyleCnt="7"/>
      <dgm:spPr/>
    </dgm:pt>
    <dgm:pt modelId="{36F14364-A010-4CE3-BD82-DCF54CDF4820}" type="pres">
      <dgm:prSet presAssocID="{BBFCBD34-4BDB-4B41-A086-B8A4B8C586AB}" presName="node" presStyleLbl="node1" presStyleIdx="1" presStyleCnt="7">
        <dgm:presLayoutVars>
          <dgm:bulletEnabled val="1"/>
        </dgm:presLayoutVars>
      </dgm:prSet>
      <dgm:spPr/>
    </dgm:pt>
    <dgm:pt modelId="{9CB602C6-C7B4-45AE-8472-4288EA507387}" type="pres">
      <dgm:prSet presAssocID="{9727E6EC-9A00-4AF6-A0E7-1B1623CABD90}" presName="sibTrans" presStyleLbl="sibTrans2D1" presStyleIdx="1" presStyleCnt="7"/>
      <dgm:spPr/>
    </dgm:pt>
    <dgm:pt modelId="{21764C6D-E9B8-49F9-BA1A-EDC9FA7F536C}" type="pres">
      <dgm:prSet presAssocID="{9727E6EC-9A00-4AF6-A0E7-1B1623CABD90}" presName="connectorText" presStyleLbl="sibTrans2D1" presStyleIdx="1" presStyleCnt="7"/>
      <dgm:spPr/>
    </dgm:pt>
    <dgm:pt modelId="{CA1E12FD-38B3-44E7-9F72-F25C136211DF}" type="pres">
      <dgm:prSet presAssocID="{26F21ABF-55AA-424C-8727-21B14EED09FB}" presName="node" presStyleLbl="node1" presStyleIdx="2" presStyleCnt="7">
        <dgm:presLayoutVars>
          <dgm:bulletEnabled val="1"/>
        </dgm:presLayoutVars>
      </dgm:prSet>
      <dgm:spPr/>
    </dgm:pt>
    <dgm:pt modelId="{2ADF5566-6141-4E00-A7B5-62D280E7C267}" type="pres">
      <dgm:prSet presAssocID="{0090F406-E494-4F39-9D6D-5584E4227DBB}" presName="sibTrans" presStyleLbl="sibTrans2D1" presStyleIdx="2" presStyleCnt="7"/>
      <dgm:spPr/>
    </dgm:pt>
    <dgm:pt modelId="{4F069E50-E905-4B76-9205-050445364830}" type="pres">
      <dgm:prSet presAssocID="{0090F406-E494-4F39-9D6D-5584E4227DBB}" presName="connectorText" presStyleLbl="sibTrans2D1" presStyleIdx="2" presStyleCnt="7"/>
      <dgm:spPr/>
    </dgm:pt>
    <dgm:pt modelId="{6A7C63E1-F311-400E-9BAF-2087154069EA}" type="pres">
      <dgm:prSet presAssocID="{8D361347-4E19-4121-B73B-CD922229C8A7}" presName="node" presStyleLbl="node1" presStyleIdx="3" presStyleCnt="7">
        <dgm:presLayoutVars>
          <dgm:bulletEnabled val="1"/>
        </dgm:presLayoutVars>
      </dgm:prSet>
      <dgm:spPr/>
    </dgm:pt>
    <dgm:pt modelId="{21D54B66-744E-4DD5-A037-28249B98D8C5}" type="pres">
      <dgm:prSet presAssocID="{EC7F39F2-E02D-40AF-BBD6-025B946DF93E}" presName="sibTrans" presStyleLbl="sibTrans2D1" presStyleIdx="3" presStyleCnt="7"/>
      <dgm:spPr/>
    </dgm:pt>
    <dgm:pt modelId="{AE92355B-4247-4DEE-9D15-881F8E208987}" type="pres">
      <dgm:prSet presAssocID="{EC7F39F2-E02D-40AF-BBD6-025B946DF93E}" presName="connectorText" presStyleLbl="sibTrans2D1" presStyleIdx="3" presStyleCnt="7"/>
      <dgm:spPr/>
    </dgm:pt>
    <dgm:pt modelId="{41B9B1A0-5952-42C5-8469-A997BA16C312}" type="pres">
      <dgm:prSet presAssocID="{5094B4A7-8586-4B09-9923-8F2E2404B191}" presName="node" presStyleLbl="node1" presStyleIdx="4" presStyleCnt="7">
        <dgm:presLayoutVars>
          <dgm:bulletEnabled val="1"/>
        </dgm:presLayoutVars>
      </dgm:prSet>
      <dgm:spPr/>
    </dgm:pt>
    <dgm:pt modelId="{CEFA6E43-D57E-4090-A611-CEEF05DCDAEC}" type="pres">
      <dgm:prSet presAssocID="{8252443F-FF80-4B7C-94C9-E07E67C2B2DF}" presName="sibTrans" presStyleLbl="sibTrans2D1" presStyleIdx="4" presStyleCnt="7"/>
      <dgm:spPr/>
    </dgm:pt>
    <dgm:pt modelId="{08042F2F-E8B3-4C33-985F-87494B3C79D4}" type="pres">
      <dgm:prSet presAssocID="{8252443F-FF80-4B7C-94C9-E07E67C2B2DF}" presName="connectorText" presStyleLbl="sibTrans2D1" presStyleIdx="4" presStyleCnt="7"/>
      <dgm:spPr/>
    </dgm:pt>
    <dgm:pt modelId="{6896477C-3D72-4385-99E4-7941AD7238B4}" type="pres">
      <dgm:prSet presAssocID="{01A2DE22-7AD6-47F6-B868-E435E01F043D}" presName="node" presStyleLbl="node1" presStyleIdx="5" presStyleCnt="7">
        <dgm:presLayoutVars>
          <dgm:bulletEnabled val="1"/>
        </dgm:presLayoutVars>
      </dgm:prSet>
      <dgm:spPr/>
    </dgm:pt>
    <dgm:pt modelId="{C20190E7-E22F-4BA4-B4D5-ED758706355E}" type="pres">
      <dgm:prSet presAssocID="{6B030B2A-2C9F-4F0F-96FB-BB2CFFCCD5E9}" presName="sibTrans" presStyleLbl="sibTrans2D1" presStyleIdx="5" presStyleCnt="7"/>
      <dgm:spPr/>
    </dgm:pt>
    <dgm:pt modelId="{FB244CB8-EF07-4103-8013-923D4C0EC93B}" type="pres">
      <dgm:prSet presAssocID="{6B030B2A-2C9F-4F0F-96FB-BB2CFFCCD5E9}" presName="connectorText" presStyleLbl="sibTrans2D1" presStyleIdx="5" presStyleCnt="7"/>
      <dgm:spPr/>
    </dgm:pt>
    <dgm:pt modelId="{D0D12F8C-021E-4342-8E1B-24D378B3D791}" type="pres">
      <dgm:prSet presAssocID="{4A1F3EBD-D0FD-4319-9E5D-5CD626E941C7}" presName="node" presStyleLbl="node1" presStyleIdx="6" presStyleCnt="7">
        <dgm:presLayoutVars>
          <dgm:bulletEnabled val="1"/>
        </dgm:presLayoutVars>
      </dgm:prSet>
      <dgm:spPr/>
    </dgm:pt>
    <dgm:pt modelId="{CC3213C9-8328-48CD-962A-6DCC9569318C}" type="pres">
      <dgm:prSet presAssocID="{95685867-EC1A-4E5F-BFC9-30910FA9BBD9}" presName="sibTrans" presStyleLbl="sibTrans2D1" presStyleIdx="6" presStyleCnt="7"/>
      <dgm:spPr/>
    </dgm:pt>
    <dgm:pt modelId="{770C8B58-FE76-49F3-9A1A-90EDFCD9AE81}" type="pres">
      <dgm:prSet presAssocID="{95685867-EC1A-4E5F-BFC9-30910FA9BBD9}" presName="connectorText" presStyleLbl="sibTrans2D1" presStyleIdx="6" presStyleCnt="7"/>
      <dgm:spPr/>
    </dgm:pt>
  </dgm:ptLst>
  <dgm:cxnLst>
    <dgm:cxn modelId="{1B712902-949B-448C-A4EC-2B250AE71978}" srcId="{954A03D2-9634-4B08-8571-344D2366B72F}" destId="{E8F3189E-2B4A-49B9-8543-2783927E0145}" srcOrd="0" destOrd="0" parTransId="{B87538D2-60F5-4BF7-8E45-DB5E19948AE4}" sibTransId="{F5E58DB3-AC91-4D6D-AA41-1D73B468E8CE}"/>
    <dgm:cxn modelId="{3AE8D006-9160-456A-8863-7BCB5402290C}" type="presOf" srcId="{6B030B2A-2C9F-4F0F-96FB-BB2CFFCCD5E9}" destId="{FB244CB8-EF07-4103-8013-923D4C0EC93B}" srcOrd="1" destOrd="0" presId="urn:microsoft.com/office/officeart/2005/8/layout/cycle2"/>
    <dgm:cxn modelId="{5BDD1608-90E8-4FA5-BF6A-2740253F6282}" srcId="{954A03D2-9634-4B08-8571-344D2366B72F}" destId="{5094B4A7-8586-4B09-9923-8F2E2404B191}" srcOrd="4" destOrd="0" parTransId="{2DDFD950-B3E5-48B9-A943-3325E39F18FD}" sibTransId="{8252443F-FF80-4B7C-94C9-E07E67C2B2DF}"/>
    <dgm:cxn modelId="{38A4011F-7794-4C7B-85C0-475445E688BC}" type="presOf" srcId="{F5E58DB3-AC91-4D6D-AA41-1D73B468E8CE}" destId="{ED01B23D-60F9-4CF2-8D3C-363F1A3F13C6}" srcOrd="1" destOrd="0" presId="urn:microsoft.com/office/officeart/2005/8/layout/cycle2"/>
    <dgm:cxn modelId="{AF2C6A21-EB64-4D66-8121-CDC44B08758D}" type="presOf" srcId="{95685867-EC1A-4E5F-BFC9-30910FA9BBD9}" destId="{770C8B58-FE76-49F3-9A1A-90EDFCD9AE81}" srcOrd="1" destOrd="0" presId="urn:microsoft.com/office/officeart/2005/8/layout/cycle2"/>
    <dgm:cxn modelId="{A9BC3C29-7074-4694-A404-15BDF5640472}" type="presOf" srcId="{4A1F3EBD-D0FD-4319-9E5D-5CD626E941C7}" destId="{D0D12F8C-021E-4342-8E1B-24D378B3D791}" srcOrd="0" destOrd="0" presId="urn:microsoft.com/office/officeart/2005/8/layout/cycle2"/>
    <dgm:cxn modelId="{DAF19C31-E929-462F-872E-A7589A7C81EF}" type="presOf" srcId="{0090F406-E494-4F39-9D6D-5584E4227DBB}" destId="{4F069E50-E905-4B76-9205-050445364830}" srcOrd="1" destOrd="0" presId="urn:microsoft.com/office/officeart/2005/8/layout/cycle2"/>
    <dgm:cxn modelId="{3D2C5C47-EC6E-4D99-8A97-C65BC5F0FBE8}" type="presOf" srcId="{E8F3189E-2B4A-49B9-8543-2783927E0145}" destId="{1A57D521-A4D8-4420-A949-EE95DD8A1F1E}" srcOrd="0" destOrd="0" presId="urn:microsoft.com/office/officeart/2005/8/layout/cycle2"/>
    <dgm:cxn modelId="{44756148-D429-4B02-9B5D-9BAC917ADE7A}" type="presOf" srcId="{EC7F39F2-E02D-40AF-BBD6-025B946DF93E}" destId="{21D54B66-744E-4DD5-A037-28249B98D8C5}" srcOrd="0" destOrd="0" presId="urn:microsoft.com/office/officeart/2005/8/layout/cycle2"/>
    <dgm:cxn modelId="{A9057368-D093-4EAD-BFBC-7194ED663EDC}" type="presOf" srcId="{8D361347-4E19-4121-B73B-CD922229C8A7}" destId="{6A7C63E1-F311-400E-9BAF-2087154069EA}" srcOrd="0" destOrd="0" presId="urn:microsoft.com/office/officeart/2005/8/layout/cycle2"/>
    <dgm:cxn modelId="{D8D4B74F-2B84-4C8A-88F3-5DF37686716A}" type="presOf" srcId="{95685867-EC1A-4E5F-BFC9-30910FA9BBD9}" destId="{CC3213C9-8328-48CD-962A-6DCC9569318C}" srcOrd="0" destOrd="0" presId="urn:microsoft.com/office/officeart/2005/8/layout/cycle2"/>
    <dgm:cxn modelId="{C4CF5650-362C-4631-94AE-BFAD2CC0399C}" srcId="{954A03D2-9634-4B08-8571-344D2366B72F}" destId="{01A2DE22-7AD6-47F6-B868-E435E01F043D}" srcOrd="5" destOrd="0" parTransId="{E96C14DA-CB19-48B1-A816-40FAC0A000B4}" sibTransId="{6B030B2A-2C9F-4F0F-96FB-BB2CFFCCD5E9}"/>
    <dgm:cxn modelId="{E3258372-564D-402F-B09E-BFE0DF634A49}" type="presOf" srcId="{F5E58DB3-AC91-4D6D-AA41-1D73B468E8CE}" destId="{5FD7362D-7121-4200-971B-C692B61791DD}" srcOrd="0" destOrd="0" presId="urn:microsoft.com/office/officeart/2005/8/layout/cycle2"/>
    <dgm:cxn modelId="{D6DA9455-CD76-4FD7-BE55-1ADC29CA934B}" type="presOf" srcId="{26F21ABF-55AA-424C-8727-21B14EED09FB}" destId="{CA1E12FD-38B3-44E7-9F72-F25C136211DF}" srcOrd="0" destOrd="0" presId="urn:microsoft.com/office/officeart/2005/8/layout/cycle2"/>
    <dgm:cxn modelId="{32BBB876-0C5A-4B73-BAD1-809D3426F086}" type="presOf" srcId="{8252443F-FF80-4B7C-94C9-E07E67C2B2DF}" destId="{08042F2F-E8B3-4C33-985F-87494B3C79D4}" srcOrd="1" destOrd="0" presId="urn:microsoft.com/office/officeart/2005/8/layout/cycle2"/>
    <dgm:cxn modelId="{17F42E90-3304-4A71-A136-F1CBDC89B0D9}" type="presOf" srcId="{9727E6EC-9A00-4AF6-A0E7-1B1623CABD90}" destId="{21764C6D-E9B8-49F9-BA1A-EDC9FA7F536C}" srcOrd="1" destOrd="0" presId="urn:microsoft.com/office/officeart/2005/8/layout/cycle2"/>
    <dgm:cxn modelId="{C9D5B29B-09A7-47BF-8A41-A93901622FD1}" type="presOf" srcId="{954A03D2-9634-4B08-8571-344D2366B72F}" destId="{C4EFBB08-BD22-4A49-B1EA-07B297230284}" srcOrd="0" destOrd="0" presId="urn:microsoft.com/office/officeart/2005/8/layout/cycle2"/>
    <dgm:cxn modelId="{59C7D69D-066E-491D-9333-DA0D47F22EB1}" srcId="{954A03D2-9634-4B08-8571-344D2366B72F}" destId="{8D361347-4E19-4121-B73B-CD922229C8A7}" srcOrd="3" destOrd="0" parTransId="{3E7E2389-29A3-4F6E-BC7E-7C28FE5B5700}" sibTransId="{EC7F39F2-E02D-40AF-BBD6-025B946DF93E}"/>
    <dgm:cxn modelId="{E7C408A4-C06F-4ED6-9F46-6F2BDFC8AEFF}" type="presOf" srcId="{BBFCBD34-4BDB-4B41-A086-B8A4B8C586AB}" destId="{36F14364-A010-4CE3-BD82-DCF54CDF4820}" srcOrd="0" destOrd="0" presId="urn:microsoft.com/office/officeart/2005/8/layout/cycle2"/>
    <dgm:cxn modelId="{071609B6-9987-4764-9BA8-E739A5830076}" type="presOf" srcId="{6B030B2A-2C9F-4F0F-96FB-BB2CFFCCD5E9}" destId="{C20190E7-E22F-4BA4-B4D5-ED758706355E}" srcOrd="0" destOrd="0" presId="urn:microsoft.com/office/officeart/2005/8/layout/cycle2"/>
    <dgm:cxn modelId="{C499C9B7-9AA4-4B4C-AAEB-C3850DEFE68D}" srcId="{954A03D2-9634-4B08-8571-344D2366B72F}" destId="{BBFCBD34-4BDB-4B41-A086-B8A4B8C586AB}" srcOrd="1" destOrd="0" parTransId="{91CFE356-0172-41C4-8673-616D38BDB30B}" sibTransId="{9727E6EC-9A00-4AF6-A0E7-1B1623CABD90}"/>
    <dgm:cxn modelId="{AEAED3BB-AA78-440B-BB1E-236711BF712C}" type="presOf" srcId="{0090F406-E494-4F39-9D6D-5584E4227DBB}" destId="{2ADF5566-6141-4E00-A7B5-62D280E7C267}" srcOrd="0" destOrd="0" presId="urn:microsoft.com/office/officeart/2005/8/layout/cycle2"/>
    <dgm:cxn modelId="{8A5E59BE-DAF1-4BD7-84C3-75C5E5A9E32F}" srcId="{954A03D2-9634-4B08-8571-344D2366B72F}" destId="{4A1F3EBD-D0FD-4319-9E5D-5CD626E941C7}" srcOrd="6" destOrd="0" parTransId="{19CE08E7-E497-4971-9701-5A999FCBC8F7}" sibTransId="{95685867-EC1A-4E5F-BFC9-30910FA9BBD9}"/>
    <dgm:cxn modelId="{1D41E1CE-9C5E-4F40-BE48-3739F2E8E03B}" srcId="{954A03D2-9634-4B08-8571-344D2366B72F}" destId="{26F21ABF-55AA-424C-8727-21B14EED09FB}" srcOrd="2" destOrd="0" parTransId="{7C90CE24-00D2-4333-BB99-5D46D7763A43}" sibTransId="{0090F406-E494-4F39-9D6D-5584E4227DBB}"/>
    <dgm:cxn modelId="{C558D4D1-3141-497B-8F09-D4729CCF0774}" type="presOf" srcId="{EC7F39F2-E02D-40AF-BBD6-025B946DF93E}" destId="{AE92355B-4247-4DEE-9D15-881F8E208987}" srcOrd="1" destOrd="0" presId="urn:microsoft.com/office/officeart/2005/8/layout/cycle2"/>
    <dgm:cxn modelId="{1CFAF8D2-2914-4447-B488-75FE03EC5B0F}" type="presOf" srcId="{5094B4A7-8586-4B09-9923-8F2E2404B191}" destId="{41B9B1A0-5952-42C5-8469-A997BA16C312}" srcOrd="0" destOrd="0" presId="urn:microsoft.com/office/officeart/2005/8/layout/cycle2"/>
    <dgm:cxn modelId="{D64B1CD8-73AD-4F30-A8AA-6EBF30271554}" type="presOf" srcId="{8252443F-FF80-4B7C-94C9-E07E67C2B2DF}" destId="{CEFA6E43-D57E-4090-A611-CEEF05DCDAEC}" srcOrd="0" destOrd="0" presId="urn:microsoft.com/office/officeart/2005/8/layout/cycle2"/>
    <dgm:cxn modelId="{4A09A8D9-6AFC-4504-87FE-344A61872FA6}" type="presOf" srcId="{9727E6EC-9A00-4AF6-A0E7-1B1623CABD90}" destId="{9CB602C6-C7B4-45AE-8472-4288EA507387}" srcOrd="0" destOrd="0" presId="urn:microsoft.com/office/officeart/2005/8/layout/cycle2"/>
    <dgm:cxn modelId="{2CDD7EF1-B80C-4A30-BCD1-B509254B1AFE}" type="presOf" srcId="{01A2DE22-7AD6-47F6-B868-E435E01F043D}" destId="{6896477C-3D72-4385-99E4-7941AD7238B4}" srcOrd="0" destOrd="0" presId="urn:microsoft.com/office/officeart/2005/8/layout/cycle2"/>
    <dgm:cxn modelId="{B658435C-563E-4B4A-9C41-75CF29802520}" type="presParOf" srcId="{C4EFBB08-BD22-4A49-B1EA-07B297230284}" destId="{1A57D521-A4D8-4420-A949-EE95DD8A1F1E}" srcOrd="0" destOrd="0" presId="urn:microsoft.com/office/officeart/2005/8/layout/cycle2"/>
    <dgm:cxn modelId="{D0186144-56BF-4017-BC55-847E2D813137}" type="presParOf" srcId="{C4EFBB08-BD22-4A49-B1EA-07B297230284}" destId="{5FD7362D-7121-4200-971B-C692B61791DD}" srcOrd="1" destOrd="0" presId="urn:microsoft.com/office/officeart/2005/8/layout/cycle2"/>
    <dgm:cxn modelId="{742DB3EF-C2E9-4982-85DE-A0484CD52AEC}" type="presParOf" srcId="{5FD7362D-7121-4200-971B-C692B61791DD}" destId="{ED01B23D-60F9-4CF2-8D3C-363F1A3F13C6}" srcOrd="0" destOrd="0" presId="urn:microsoft.com/office/officeart/2005/8/layout/cycle2"/>
    <dgm:cxn modelId="{EBD1DECE-BE32-43A4-B959-9905B0DB54E4}" type="presParOf" srcId="{C4EFBB08-BD22-4A49-B1EA-07B297230284}" destId="{36F14364-A010-4CE3-BD82-DCF54CDF4820}" srcOrd="2" destOrd="0" presId="urn:microsoft.com/office/officeart/2005/8/layout/cycle2"/>
    <dgm:cxn modelId="{43ACE610-6165-4B29-B688-D53DEA24EF83}" type="presParOf" srcId="{C4EFBB08-BD22-4A49-B1EA-07B297230284}" destId="{9CB602C6-C7B4-45AE-8472-4288EA507387}" srcOrd="3" destOrd="0" presId="urn:microsoft.com/office/officeart/2005/8/layout/cycle2"/>
    <dgm:cxn modelId="{BAD7E071-D2C1-4126-BB9E-0613C5559164}" type="presParOf" srcId="{9CB602C6-C7B4-45AE-8472-4288EA507387}" destId="{21764C6D-E9B8-49F9-BA1A-EDC9FA7F536C}" srcOrd="0" destOrd="0" presId="urn:microsoft.com/office/officeart/2005/8/layout/cycle2"/>
    <dgm:cxn modelId="{022C3C9E-17F7-484D-A732-416CC542F283}" type="presParOf" srcId="{C4EFBB08-BD22-4A49-B1EA-07B297230284}" destId="{CA1E12FD-38B3-44E7-9F72-F25C136211DF}" srcOrd="4" destOrd="0" presId="urn:microsoft.com/office/officeart/2005/8/layout/cycle2"/>
    <dgm:cxn modelId="{A197AD20-3651-457E-8F6C-069664F6CFC9}" type="presParOf" srcId="{C4EFBB08-BD22-4A49-B1EA-07B297230284}" destId="{2ADF5566-6141-4E00-A7B5-62D280E7C267}" srcOrd="5" destOrd="0" presId="urn:microsoft.com/office/officeart/2005/8/layout/cycle2"/>
    <dgm:cxn modelId="{C2547EFA-5787-479B-83F7-2E51C0828010}" type="presParOf" srcId="{2ADF5566-6141-4E00-A7B5-62D280E7C267}" destId="{4F069E50-E905-4B76-9205-050445364830}" srcOrd="0" destOrd="0" presId="urn:microsoft.com/office/officeart/2005/8/layout/cycle2"/>
    <dgm:cxn modelId="{4B626F67-FECE-4FFB-A22F-019CF7AFC7B0}" type="presParOf" srcId="{C4EFBB08-BD22-4A49-B1EA-07B297230284}" destId="{6A7C63E1-F311-400E-9BAF-2087154069EA}" srcOrd="6" destOrd="0" presId="urn:microsoft.com/office/officeart/2005/8/layout/cycle2"/>
    <dgm:cxn modelId="{400658E7-403C-4FE4-825C-07802A48F043}" type="presParOf" srcId="{C4EFBB08-BD22-4A49-B1EA-07B297230284}" destId="{21D54B66-744E-4DD5-A037-28249B98D8C5}" srcOrd="7" destOrd="0" presId="urn:microsoft.com/office/officeart/2005/8/layout/cycle2"/>
    <dgm:cxn modelId="{5BD7AC4B-34A5-41B8-8AF5-DE1DB5C0D6A8}" type="presParOf" srcId="{21D54B66-744E-4DD5-A037-28249B98D8C5}" destId="{AE92355B-4247-4DEE-9D15-881F8E208987}" srcOrd="0" destOrd="0" presId="urn:microsoft.com/office/officeart/2005/8/layout/cycle2"/>
    <dgm:cxn modelId="{A658B890-E525-4692-8682-30FBA04817C2}" type="presParOf" srcId="{C4EFBB08-BD22-4A49-B1EA-07B297230284}" destId="{41B9B1A0-5952-42C5-8469-A997BA16C312}" srcOrd="8" destOrd="0" presId="urn:microsoft.com/office/officeart/2005/8/layout/cycle2"/>
    <dgm:cxn modelId="{BB9AD7C3-03F7-419A-B60D-B08CC841618C}" type="presParOf" srcId="{C4EFBB08-BD22-4A49-B1EA-07B297230284}" destId="{CEFA6E43-D57E-4090-A611-CEEF05DCDAEC}" srcOrd="9" destOrd="0" presId="urn:microsoft.com/office/officeart/2005/8/layout/cycle2"/>
    <dgm:cxn modelId="{29E3E6AD-9BD7-4EF0-BD6F-51A09AEC4CA1}" type="presParOf" srcId="{CEFA6E43-D57E-4090-A611-CEEF05DCDAEC}" destId="{08042F2F-E8B3-4C33-985F-87494B3C79D4}" srcOrd="0" destOrd="0" presId="urn:microsoft.com/office/officeart/2005/8/layout/cycle2"/>
    <dgm:cxn modelId="{6B1CC861-FFD8-4719-BB74-1AA27F19AEAA}" type="presParOf" srcId="{C4EFBB08-BD22-4A49-B1EA-07B297230284}" destId="{6896477C-3D72-4385-99E4-7941AD7238B4}" srcOrd="10" destOrd="0" presId="urn:microsoft.com/office/officeart/2005/8/layout/cycle2"/>
    <dgm:cxn modelId="{8618AF03-8D0A-4FE1-904E-83B51E4332CD}" type="presParOf" srcId="{C4EFBB08-BD22-4A49-B1EA-07B297230284}" destId="{C20190E7-E22F-4BA4-B4D5-ED758706355E}" srcOrd="11" destOrd="0" presId="urn:microsoft.com/office/officeart/2005/8/layout/cycle2"/>
    <dgm:cxn modelId="{E3D93EB5-237F-48F8-9C5A-3026E06B5B73}" type="presParOf" srcId="{C20190E7-E22F-4BA4-B4D5-ED758706355E}" destId="{FB244CB8-EF07-4103-8013-923D4C0EC93B}" srcOrd="0" destOrd="0" presId="urn:microsoft.com/office/officeart/2005/8/layout/cycle2"/>
    <dgm:cxn modelId="{16CD2689-A8FB-4D74-9FF1-5A17EE5381A1}" type="presParOf" srcId="{C4EFBB08-BD22-4A49-B1EA-07B297230284}" destId="{D0D12F8C-021E-4342-8E1B-24D378B3D791}" srcOrd="12" destOrd="0" presId="urn:microsoft.com/office/officeart/2005/8/layout/cycle2"/>
    <dgm:cxn modelId="{95F7C752-9C3D-4F49-9634-8CCD27451B6C}" type="presParOf" srcId="{C4EFBB08-BD22-4A49-B1EA-07B297230284}" destId="{CC3213C9-8328-48CD-962A-6DCC9569318C}" srcOrd="13" destOrd="0" presId="urn:microsoft.com/office/officeart/2005/8/layout/cycle2"/>
    <dgm:cxn modelId="{01BBFAF4-6FB6-487A-875B-99242BFA5EC3}" type="presParOf" srcId="{CC3213C9-8328-48CD-962A-6DCC9569318C}" destId="{770C8B58-FE76-49F3-9A1A-90EDFCD9AE8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BE26A1-127B-4CA1-80DC-FEC61E89B231}" type="doc">
      <dgm:prSet loTypeId="urn:microsoft.com/office/officeart/2005/8/layout/pyramid1" loCatId="pyramid" qsTypeId="urn:microsoft.com/office/officeart/2005/8/quickstyle/simple1" qsCatId="simple" csTypeId="urn:microsoft.com/office/officeart/2005/8/colors/accent1_2" csCatId="accent1" phldr="1"/>
      <dgm:spPr/>
    </dgm:pt>
    <dgm:pt modelId="{D149E6AD-0855-42B9-AEB1-7A366821B037}">
      <dgm:prSet phldrT="[Text]" custT="1"/>
      <dgm:spPr/>
      <dgm:t>
        <a:bodyPr/>
        <a:lstStyle/>
        <a:p>
          <a:r>
            <a:rPr lang="de-DE" sz="1400" b="1" dirty="0">
              <a:solidFill>
                <a:schemeClr val="tx1"/>
              </a:solidFill>
            </a:rPr>
            <a:t>Top-</a:t>
          </a:r>
          <a:br>
            <a:rPr lang="de-DE" sz="1400" b="1" dirty="0">
              <a:solidFill>
                <a:schemeClr val="tx1"/>
              </a:solidFill>
            </a:rPr>
          </a:br>
          <a:r>
            <a:rPr lang="de-DE" sz="1400" b="1" dirty="0">
              <a:solidFill>
                <a:schemeClr val="tx1"/>
              </a:solidFill>
            </a:rPr>
            <a:t>Management</a:t>
          </a:r>
        </a:p>
      </dgm:t>
    </dgm:pt>
    <dgm:pt modelId="{DCFB497E-6EEB-453A-BC05-FEF797AB8871}" type="parTrans" cxnId="{23ACBC44-DD79-4FD1-939F-ECCFD8DC9C73}">
      <dgm:prSet/>
      <dgm:spPr/>
      <dgm:t>
        <a:bodyPr/>
        <a:lstStyle/>
        <a:p>
          <a:endParaRPr lang="de-DE"/>
        </a:p>
      </dgm:t>
    </dgm:pt>
    <dgm:pt modelId="{98F4B6F9-F0D3-4700-9F5C-28E4D21EA6AC}" type="sibTrans" cxnId="{23ACBC44-DD79-4FD1-939F-ECCFD8DC9C73}">
      <dgm:prSet/>
      <dgm:spPr/>
      <dgm:t>
        <a:bodyPr/>
        <a:lstStyle/>
        <a:p>
          <a:endParaRPr lang="de-DE"/>
        </a:p>
      </dgm:t>
    </dgm:pt>
    <dgm:pt modelId="{41E4DCFA-18B6-4420-88CC-4E426AA6B7FD}">
      <dgm:prSet phldrT="[Text]" custT="1"/>
      <dgm:spPr/>
      <dgm:t>
        <a:bodyPr/>
        <a:lstStyle/>
        <a:p>
          <a:endParaRPr lang="de-DE" sz="1000" dirty="0">
            <a:solidFill>
              <a:schemeClr val="bg1"/>
            </a:solidFill>
          </a:endParaRPr>
        </a:p>
      </dgm:t>
    </dgm:pt>
    <dgm:pt modelId="{88C61FA2-399E-4128-ADB9-73F4A02070FD}" type="parTrans" cxnId="{505E5735-AA83-4AEA-870B-9875F1A4A4A6}">
      <dgm:prSet/>
      <dgm:spPr/>
      <dgm:t>
        <a:bodyPr/>
        <a:lstStyle/>
        <a:p>
          <a:endParaRPr lang="de-DE"/>
        </a:p>
      </dgm:t>
    </dgm:pt>
    <dgm:pt modelId="{3C85C34A-4F88-45D8-9E77-AF2378D56AFD}" type="sibTrans" cxnId="{505E5735-AA83-4AEA-870B-9875F1A4A4A6}">
      <dgm:prSet/>
      <dgm:spPr/>
      <dgm:t>
        <a:bodyPr/>
        <a:lstStyle/>
        <a:p>
          <a:endParaRPr lang="de-DE"/>
        </a:p>
      </dgm:t>
    </dgm:pt>
    <dgm:pt modelId="{5227DDE2-CC47-4305-98B9-41EDE7986759}">
      <dgm:prSet phldrT="[Text]" custT="1"/>
      <dgm:spPr/>
      <dgm:t>
        <a:bodyPr/>
        <a:lstStyle/>
        <a:p>
          <a:endParaRPr lang="de-DE" sz="1400" b="1" dirty="0">
            <a:solidFill>
              <a:schemeClr val="tx1"/>
            </a:solidFill>
          </a:endParaRPr>
        </a:p>
      </dgm:t>
    </dgm:pt>
    <dgm:pt modelId="{D5EB3E0B-01A3-4DA6-B2F6-CB7AF7C62449}" type="parTrans" cxnId="{6CF1D24B-7BBF-44FD-897A-9EA8F4DC8218}">
      <dgm:prSet/>
      <dgm:spPr/>
      <dgm:t>
        <a:bodyPr/>
        <a:lstStyle/>
        <a:p>
          <a:endParaRPr lang="de-DE"/>
        </a:p>
      </dgm:t>
    </dgm:pt>
    <dgm:pt modelId="{FA7A27F0-4443-478C-91DF-C7AA3AA5779F}" type="sibTrans" cxnId="{6CF1D24B-7BBF-44FD-897A-9EA8F4DC8218}">
      <dgm:prSet/>
      <dgm:spPr/>
      <dgm:t>
        <a:bodyPr/>
        <a:lstStyle/>
        <a:p>
          <a:endParaRPr lang="de-DE"/>
        </a:p>
      </dgm:t>
    </dgm:pt>
    <dgm:pt modelId="{01AD1E08-5B3B-45D0-8802-0FAFAD59FFE0}" type="pres">
      <dgm:prSet presAssocID="{03BE26A1-127B-4CA1-80DC-FEC61E89B231}" presName="Name0" presStyleCnt="0">
        <dgm:presLayoutVars>
          <dgm:dir/>
          <dgm:animLvl val="lvl"/>
          <dgm:resizeHandles val="exact"/>
        </dgm:presLayoutVars>
      </dgm:prSet>
      <dgm:spPr/>
    </dgm:pt>
    <dgm:pt modelId="{F1715CA1-ABEF-4DC0-8F1C-8364B998DF50}" type="pres">
      <dgm:prSet presAssocID="{D149E6AD-0855-42B9-AEB1-7A366821B037}" presName="Name8" presStyleCnt="0"/>
      <dgm:spPr/>
    </dgm:pt>
    <dgm:pt modelId="{650B7982-1E0C-4AA5-A2DD-58CA34252258}" type="pres">
      <dgm:prSet presAssocID="{D149E6AD-0855-42B9-AEB1-7A366821B037}" presName="level" presStyleLbl="node1" presStyleIdx="0" presStyleCnt="3">
        <dgm:presLayoutVars>
          <dgm:chMax val="1"/>
          <dgm:bulletEnabled val="1"/>
        </dgm:presLayoutVars>
      </dgm:prSet>
      <dgm:spPr/>
    </dgm:pt>
    <dgm:pt modelId="{A0507A4A-95A1-4109-9FC2-256F3FCF9EDB}" type="pres">
      <dgm:prSet presAssocID="{D149E6AD-0855-42B9-AEB1-7A366821B037}" presName="levelTx" presStyleLbl="revTx" presStyleIdx="0" presStyleCnt="0">
        <dgm:presLayoutVars>
          <dgm:chMax val="1"/>
          <dgm:bulletEnabled val="1"/>
        </dgm:presLayoutVars>
      </dgm:prSet>
      <dgm:spPr/>
    </dgm:pt>
    <dgm:pt modelId="{EF59217F-8C8B-4B96-ACAD-4DC9F7F54DEF}" type="pres">
      <dgm:prSet presAssocID="{5227DDE2-CC47-4305-98B9-41EDE7986759}" presName="Name8" presStyleCnt="0"/>
      <dgm:spPr/>
    </dgm:pt>
    <dgm:pt modelId="{232F0CFD-1A8F-4339-AB14-6A3DF37D4886}" type="pres">
      <dgm:prSet presAssocID="{5227DDE2-CC47-4305-98B9-41EDE7986759}" presName="level" presStyleLbl="node1" presStyleIdx="1" presStyleCnt="3">
        <dgm:presLayoutVars>
          <dgm:chMax val="1"/>
          <dgm:bulletEnabled val="1"/>
        </dgm:presLayoutVars>
      </dgm:prSet>
      <dgm:spPr/>
    </dgm:pt>
    <dgm:pt modelId="{B42B2B82-36AC-47DC-92C4-B52888C7F41F}" type="pres">
      <dgm:prSet presAssocID="{5227DDE2-CC47-4305-98B9-41EDE7986759}" presName="levelTx" presStyleLbl="revTx" presStyleIdx="0" presStyleCnt="0">
        <dgm:presLayoutVars>
          <dgm:chMax val="1"/>
          <dgm:bulletEnabled val="1"/>
        </dgm:presLayoutVars>
      </dgm:prSet>
      <dgm:spPr/>
    </dgm:pt>
    <dgm:pt modelId="{577F9962-A93E-4002-A77D-8314C86B410D}" type="pres">
      <dgm:prSet presAssocID="{41E4DCFA-18B6-4420-88CC-4E426AA6B7FD}" presName="Name8" presStyleCnt="0"/>
      <dgm:spPr/>
    </dgm:pt>
    <dgm:pt modelId="{95323DCD-61F3-4143-9FFC-62EAD464EB34}" type="pres">
      <dgm:prSet presAssocID="{41E4DCFA-18B6-4420-88CC-4E426AA6B7FD}" presName="level" presStyleLbl="node1" presStyleIdx="2" presStyleCnt="3">
        <dgm:presLayoutVars>
          <dgm:chMax val="1"/>
          <dgm:bulletEnabled val="1"/>
        </dgm:presLayoutVars>
      </dgm:prSet>
      <dgm:spPr/>
    </dgm:pt>
    <dgm:pt modelId="{0E02ACBC-4CC5-4BBA-B147-1E45B9ABED20}" type="pres">
      <dgm:prSet presAssocID="{41E4DCFA-18B6-4420-88CC-4E426AA6B7FD}" presName="levelTx" presStyleLbl="revTx" presStyleIdx="0" presStyleCnt="0">
        <dgm:presLayoutVars>
          <dgm:chMax val="1"/>
          <dgm:bulletEnabled val="1"/>
        </dgm:presLayoutVars>
      </dgm:prSet>
      <dgm:spPr/>
    </dgm:pt>
  </dgm:ptLst>
  <dgm:cxnLst>
    <dgm:cxn modelId="{6F26E800-D27D-4DB9-9258-1230BDE1176C}" type="presOf" srcId="{03BE26A1-127B-4CA1-80DC-FEC61E89B231}" destId="{01AD1E08-5B3B-45D0-8802-0FAFAD59FFE0}" srcOrd="0" destOrd="0" presId="urn:microsoft.com/office/officeart/2005/8/layout/pyramid1"/>
    <dgm:cxn modelId="{A6396308-4850-47C2-B7FB-D0E708853EEB}" type="presOf" srcId="{5227DDE2-CC47-4305-98B9-41EDE7986759}" destId="{B42B2B82-36AC-47DC-92C4-B52888C7F41F}" srcOrd="1" destOrd="0" presId="urn:microsoft.com/office/officeart/2005/8/layout/pyramid1"/>
    <dgm:cxn modelId="{21D8541F-53B7-4746-B0D1-6B7D078C0C6D}" type="presOf" srcId="{D149E6AD-0855-42B9-AEB1-7A366821B037}" destId="{A0507A4A-95A1-4109-9FC2-256F3FCF9EDB}" srcOrd="1" destOrd="0" presId="urn:microsoft.com/office/officeart/2005/8/layout/pyramid1"/>
    <dgm:cxn modelId="{505E5735-AA83-4AEA-870B-9875F1A4A4A6}" srcId="{03BE26A1-127B-4CA1-80DC-FEC61E89B231}" destId="{41E4DCFA-18B6-4420-88CC-4E426AA6B7FD}" srcOrd="2" destOrd="0" parTransId="{88C61FA2-399E-4128-ADB9-73F4A02070FD}" sibTransId="{3C85C34A-4F88-45D8-9E77-AF2378D56AFD}"/>
    <dgm:cxn modelId="{23ACBC44-DD79-4FD1-939F-ECCFD8DC9C73}" srcId="{03BE26A1-127B-4CA1-80DC-FEC61E89B231}" destId="{D149E6AD-0855-42B9-AEB1-7A366821B037}" srcOrd="0" destOrd="0" parTransId="{DCFB497E-6EEB-453A-BC05-FEF797AB8871}" sibTransId="{98F4B6F9-F0D3-4700-9F5C-28E4D21EA6AC}"/>
    <dgm:cxn modelId="{8A8A9347-224C-4707-8B68-F8E2DC7F2DE7}" type="presOf" srcId="{5227DDE2-CC47-4305-98B9-41EDE7986759}" destId="{232F0CFD-1A8F-4339-AB14-6A3DF37D4886}" srcOrd="0" destOrd="0" presId="urn:microsoft.com/office/officeart/2005/8/layout/pyramid1"/>
    <dgm:cxn modelId="{6CF1D24B-7BBF-44FD-897A-9EA8F4DC8218}" srcId="{03BE26A1-127B-4CA1-80DC-FEC61E89B231}" destId="{5227DDE2-CC47-4305-98B9-41EDE7986759}" srcOrd="1" destOrd="0" parTransId="{D5EB3E0B-01A3-4DA6-B2F6-CB7AF7C62449}" sibTransId="{FA7A27F0-4443-478C-91DF-C7AA3AA5779F}"/>
    <dgm:cxn modelId="{9CD36A70-0F0F-4B26-8327-8BCBA8E6B9CD}" type="presOf" srcId="{D149E6AD-0855-42B9-AEB1-7A366821B037}" destId="{650B7982-1E0C-4AA5-A2DD-58CA34252258}" srcOrd="0" destOrd="0" presId="urn:microsoft.com/office/officeart/2005/8/layout/pyramid1"/>
    <dgm:cxn modelId="{976B9B52-085E-4106-ADEB-BCCDE50D2578}" type="presOf" srcId="{41E4DCFA-18B6-4420-88CC-4E426AA6B7FD}" destId="{95323DCD-61F3-4143-9FFC-62EAD464EB34}" srcOrd="0" destOrd="0" presId="urn:microsoft.com/office/officeart/2005/8/layout/pyramid1"/>
    <dgm:cxn modelId="{93271C58-1B93-4629-95B7-4D4593C14285}" type="presOf" srcId="{41E4DCFA-18B6-4420-88CC-4E426AA6B7FD}" destId="{0E02ACBC-4CC5-4BBA-B147-1E45B9ABED20}" srcOrd="1" destOrd="0" presId="urn:microsoft.com/office/officeart/2005/8/layout/pyramid1"/>
    <dgm:cxn modelId="{AAA8BE81-8095-4ED4-823C-6D32959B31BE}" type="presParOf" srcId="{01AD1E08-5B3B-45D0-8802-0FAFAD59FFE0}" destId="{F1715CA1-ABEF-4DC0-8F1C-8364B998DF50}" srcOrd="0" destOrd="0" presId="urn:microsoft.com/office/officeart/2005/8/layout/pyramid1"/>
    <dgm:cxn modelId="{C5AA9032-C374-4576-9B3E-0B1BF18E97B6}" type="presParOf" srcId="{F1715CA1-ABEF-4DC0-8F1C-8364B998DF50}" destId="{650B7982-1E0C-4AA5-A2DD-58CA34252258}" srcOrd="0" destOrd="0" presId="urn:microsoft.com/office/officeart/2005/8/layout/pyramid1"/>
    <dgm:cxn modelId="{17D78982-FF81-4D8A-90EB-6AC7A3F9A281}" type="presParOf" srcId="{F1715CA1-ABEF-4DC0-8F1C-8364B998DF50}" destId="{A0507A4A-95A1-4109-9FC2-256F3FCF9EDB}" srcOrd="1" destOrd="0" presId="urn:microsoft.com/office/officeart/2005/8/layout/pyramid1"/>
    <dgm:cxn modelId="{AB2BB0F0-1EC0-4D5C-AB97-80DE9EA3B25F}" type="presParOf" srcId="{01AD1E08-5B3B-45D0-8802-0FAFAD59FFE0}" destId="{EF59217F-8C8B-4B96-ACAD-4DC9F7F54DEF}" srcOrd="1" destOrd="0" presId="urn:microsoft.com/office/officeart/2005/8/layout/pyramid1"/>
    <dgm:cxn modelId="{206F70CB-CEC9-4CCD-9BF3-DAF57389427C}" type="presParOf" srcId="{EF59217F-8C8B-4B96-ACAD-4DC9F7F54DEF}" destId="{232F0CFD-1A8F-4339-AB14-6A3DF37D4886}" srcOrd="0" destOrd="0" presId="urn:microsoft.com/office/officeart/2005/8/layout/pyramid1"/>
    <dgm:cxn modelId="{EB73FBE0-1C6B-46AB-8607-3A5D8559378E}" type="presParOf" srcId="{EF59217F-8C8B-4B96-ACAD-4DC9F7F54DEF}" destId="{B42B2B82-36AC-47DC-92C4-B52888C7F41F}" srcOrd="1" destOrd="0" presId="urn:microsoft.com/office/officeart/2005/8/layout/pyramid1"/>
    <dgm:cxn modelId="{DE16A51F-DCFE-428F-8E9E-9B20274FA878}" type="presParOf" srcId="{01AD1E08-5B3B-45D0-8802-0FAFAD59FFE0}" destId="{577F9962-A93E-4002-A77D-8314C86B410D}" srcOrd="2" destOrd="0" presId="urn:microsoft.com/office/officeart/2005/8/layout/pyramid1"/>
    <dgm:cxn modelId="{FA494644-8B71-4975-AA7B-DBA504051D32}" type="presParOf" srcId="{577F9962-A93E-4002-A77D-8314C86B410D}" destId="{95323DCD-61F3-4143-9FFC-62EAD464EB34}" srcOrd="0" destOrd="0" presId="urn:microsoft.com/office/officeart/2005/8/layout/pyramid1"/>
    <dgm:cxn modelId="{8955245D-7803-4B25-AF2B-DE3E6DB87578}" type="presParOf" srcId="{577F9962-A93E-4002-A77D-8314C86B410D}" destId="{0E02ACBC-4CC5-4BBA-B147-1E45B9ABED2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8BDEFF-5A10-4769-A177-E2393682C95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DE"/>
        </a:p>
      </dgm:t>
    </dgm:pt>
    <dgm:pt modelId="{7BC66958-F1E4-4C8A-A32B-A5ED291ED70D}">
      <dgm:prSet phldrT="[Text]"/>
      <dgm:spPr/>
      <dgm:t>
        <a:bodyPr/>
        <a:lstStyle/>
        <a:p>
          <a:r>
            <a:rPr lang="de-DE" dirty="0"/>
            <a:t>Kunde</a:t>
          </a:r>
        </a:p>
      </dgm:t>
    </dgm:pt>
    <dgm:pt modelId="{3F99039F-4E89-41BC-8EAD-FC8431E42F5F}" type="parTrans" cxnId="{86E3A4ED-3D96-42A0-BE44-5258509D5529}">
      <dgm:prSet/>
      <dgm:spPr/>
      <dgm:t>
        <a:bodyPr/>
        <a:lstStyle/>
        <a:p>
          <a:endParaRPr lang="de-DE"/>
        </a:p>
      </dgm:t>
    </dgm:pt>
    <dgm:pt modelId="{9101FCF6-60E4-4C7C-9D20-AA992F578893}" type="sibTrans" cxnId="{86E3A4ED-3D96-42A0-BE44-5258509D5529}">
      <dgm:prSet/>
      <dgm:spPr/>
      <dgm:t>
        <a:bodyPr/>
        <a:lstStyle/>
        <a:p>
          <a:endParaRPr lang="de-DE"/>
        </a:p>
      </dgm:t>
    </dgm:pt>
    <dgm:pt modelId="{CAC0F78C-648C-42FC-A09E-36170CA61965}">
      <dgm:prSet phldrT="[Text]"/>
      <dgm:spPr/>
      <dgm:t>
        <a:bodyPr/>
        <a:lstStyle/>
        <a:p>
          <a:r>
            <a:rPr lang="de-DE" dirty="0"/>
            <a:t> </a:t>
          </a:r>
        </a:p>
      </dgm:t>
    </dgm:pt>
    <dgm:pt modelId="{BA124D63-4972-4183-A413-6B4456860393}" type="parTrans" cxnId="{6F405726-DB14-4486-98F7-A92AC2DA5017}">
      <dgm:prSet/>
      <dgm:spPr/>
      <dgm:t>
        <a:bodyPr/>
        <a:lstStyle/>
        <a:p>
          <a:endParaRPr lang="de-DE"/>
        </a:p>
      </dgm:t>
    </dgm:pt>
    <dgm:pt modelId="{ED14B77C-5A37-4D9C-9F72-277B2D323E18}" type="sibTrans" cxnId="{6F405726-DB14-4486-98F7-A92AC2DA5017}">
      <dgm:prSet/>
      <dgm:spPr/>
      <dgm:t>
        <a:bodyPr/>
        <a:lstStyle/>
        <a:p>
          <a:endParaRPr lang="de-DE"/>
        </a:p>
      </dgm:t>
    </dgm:pt>
    <dgm:pt modelId="{F2F6DA05-2A88-49F5-A2F6-D316F43254D4}">
      <dgm:prSet phldrT="[Text]"/>
      <dgm:spPr/>
      <dgm:t>
        <a:bodyPr/>
        <a:lstStyle/>
        <a:p>
          <a:r>
            <a:rPr lang="de-DE" dirty="0"/>
            <a:t> </a:t>
          </a:r>
        </a:p>
      </dgm:t>
    </dgm:pt>
    <dgm:pt modelId="{FF9448F4-0EC0-41CD-BDD9-9E7070829A0E}" type="parTrans" cxnId="{0994AFC0-9EAE-40F6-B361-501AEB7B3033}">
      <dgm:prSet/>
      <dgm:spPr/>
      <dgm:t>
        <a:bodyPr/>
        <a:lstStyle/>
        <a:p>
          <a:endParaRPr lang="de-DE"/>
        </a:p>
      </dgm:t>
    </dgm:pt>
    <dgm:pt modelId="{D4BB8DC3-48F5-4525-AB85-A10F57E5C7A4}" type="sibTrans" cxnId="{0994AFC0-9EAE-40F6-B361-501AEB7B3033}">
      <dgm:prSet/>
      <dgm:spPr/>
      <dgm:t>
        <a:bodyPr/>
        <a:lstStyle/>
        <a:p>
          <a:endParaRPr lang="de-DE"/>
        </a:p>
      </dgm:t>
    </dgm:pt>
    <dgm:pt modelId="{B48A0241-EBE7-40C8-9854-DA6027FB86E2}">
      <dgm:prSet phldrT="[Text]"/>
      <dgm:spPr/>
      <dgm:t>
        <a:bodyPr/>
        <a:lstStyle/>
        <a:p>
          <a:r>
            <a:rPr lang="de-DE" dirty="0"/>
            <a:t> </a:t>
          </a:r>
        </a:p>
      </dgm:t>
    </dgm:pt>
    <dgm:pt modelId="{FAFE78C1-7097-4C8B-A41B-0E74D425BF1B}" type="parTrans" cxnId="{9A5E6C45-BF47-4B4C-BB91-BB065CEA3098}">
      <dgm:prSet/>
      <dgm:spPr/>
      <dgm:t>
        <a:bodyPr/>
        <a:lstStyle/>
        <a:p>
          <a:endParaRPr lang="de-DE"/>
        </a:p>
      </dgm:t>
    </dgm:pt>
    <dgm:pt modelId="{787E2551-4173-4ADC-8CE2-DC68728330EB}" type="sibTrans" cxnId="{9A5E6C45-BF47-4B4C-BB91-BB065CEA3098}">
      <dgm:prSet/>
      <dgm:spPr/>
      <dgm:t>
        <a:bodyPr/>
        <a:lstStyle/>
        <a:p>
          <a:endParaRPr lang="de-DE"/>
        </a:p>
      </dgm:t>
    </dgm:pt>
    <dgm:pt modelId="{ABC72E17-3D82-4850-AF31-E6D8C85D4094}">
      <dgm:prSet phldrT="[Text]"/>
      <dgm:spPr/>
      <dgm:t>
        <a:bodyPr/>
        <a:lstStyle/>
        <a:p>
          <a:endParaRPr lang="de-DE" dirty="0"/>
        </a:p>
      </dgm:t>
    </dgm:pt>
    <dgm:pt modelId="{D405DD2B-0B47-48E7-B8EA-6AF184CC664B}" type="parTrans" cxnId="{0353BFCB-09B5-4358-B231-E1B7274B2321}">
      <dgm:prSet/>
      <dgm:spPr/>
      <dgm:t>
        <a:bodyPr/>
        <a:lstStyle/>
        <a:p>
          <a:endParaRPr lang="de-DE"/>
        </a:p>
      </dgm:t>
    </dgm:pt>
    <dgm:pt modelId="{C1ABB3A8-D42B-4451-AEAD-C9BABAFAF1D5}" type="sibTrans" cxnId="{0353BFCB-09B5-4358-B231-E1B7274B2321}">
      <dgm:prSet/>
      <dgm:spPr/>
      <dgm:t>
        <a:bodyPr/>
        <a:lstStyle/>
        <a:p>
          <a:endParaRPr lang="de-DE"/>
        </a:p>
      </dgm:t>
    </dgm:pt>
    <dgm:pt modelId="{DDB445E0-3A70-4BD4-8E0A-000501BB3B71}" type="pres">
      <dgm:prSet presAssocID="{158BDEFF-5A10-4769-A177-E2393682C954}" presName="cycle" presStyleCnt="0">
        <dgm:presLayoutVars>
          <dgm:chMax val="1"/>
          <dgm:dir/>
          <dgm:animLvl val="ctr"/>
          <dgm:resizeHandles val="exact"/>
        </dgm:presLayoutVars>
      </dgm:prSet>
      <dgm:spPr/>
    </dgm:pt>
    <dgm:pt modelId="{0EDEBA0D-C5E5-4E7B-BDBB-7A9CF7A947AC}" type="pres">
      <dgm:prSet presAssocID="{7BC66958-F1E4-4C8A-A32B-A5ED291ED70D}" presName="centerShape" presStyleLbl="node0" presStyleIdx="0" presStyleCnt="1"/>
      <dgm:spPr/>
    </dgm:pt>
    <dgm:pt modelId="{911AAFD0-5854-467C-A7F7-CA7D49C661D5}" type="pres">
      <dgm:prSet presAssocID="{BA124D63-4972-4183-A413-6B4456860393}" presName="Name9" presStyleLbl="parChTrans1D2" presStyleIdx="0" presStyleCnt="3"/>
      <dgm:spPr/>
    </dgm:pt>
    <dgm:pt modelId="{1EA2D9F7-55E5-4C9A-B86F-C69084863B66}" type="pres">
      <dgm:prSet presAssocID="{BA124D63-4972-4183-A413-6B4456860393}" presName="connTx" presStyleLbl="parChTrans1D2" presStyleIdx="0" presStyleCnt="3"/>
      <dgm:spPr/>
    </dgm:pt>
    <dgm:pt modelId="{3FD96C22-0896-4D3E-8BCF-1E0A9F7A0A05}" type="pres">
      <dgm:prSet presAssocID="{CAC0F78C-648C-42FC-A09E-36170CA61965}" presName="node" presStyleLbl="node1" presStyleIdx="0" presStyleCnt="3" custRadScaleRad="99445" custRadScaleInc="-715">
        <dgm:presLayoutVars>
          <dgm:bulletEnabled val="1"/>
        </dgm:presLayoutVars>
      </dgm:prSet>
      <dgm:spPr/>
    </dgm:pt>
    <dgm:pt modelId="{49983FA8-B198-4210-AD04-CBA93F0EAF7C}" type="pres">
      <dgm:prSet presAssocID="{FF9448F4-0EC0-41CD-BDD9-9E7070829A0E}" presName="Name9" presStyleLbl="parChTrans1D2" presStyleIdx="1" presStyleCnt="3"/>
      <dgm:spPr/>
    </dgm:pt>
    <dgm:pt modelId="{399D7DB9-8991-431E-B684-E801A8B162FE}" type="pres">
      <dgm:prSet presAssocID="{FF9448F4-0EC0-41CD-BDD9-9E7070829A0E}" presName="connTx" presStyleLbl="parChTrans1D2" presStyleIdx="1" presStyleCnt="3"/>
      <dgm:spPr/>
    </dgm:pt>
    <dgm:pt modelId="{C222D58E-BEDA-47F0-B36C-5BD148D7C6FD}" type="pres">
      <dgm:prSet presAssocID="{F2F6DA05-2A88-49F5-A2F6-D316F43254D4}" presName="node" presStyleLbl="node1" presStyleIdx="1" presStyleCnt="3">
        <dgm:presLayoutVars>
          <dgm:bulletEnabled val="1"/>
        </dgm:presLayoutVars>
      </dgm:prSet>
      <dgm:spPr/>
    </dgm:pt>
    <dgm:pt modelId="{1145FD6D-605A-4EFC-921D-D9BDD9A63574}" type="pres">
      <dgm:prSet presAssocID="{FAFE78C1-7097-4C8B-A41B-0E74D425BF1B}" presName="Name9" presStyleLbl="parChTrans1D2" presStyleIdx="2" presStyleCnt="3"/>
      <dgm:spPr/>
    </dgm:pt>
    <dgm:pt modelId="{01BA9B81-E9B0-438F-B424-0575C3D0C110}" type="pres">
      <dgm:prSet presAssocID="{FAFE78C1-7097-4C8B-A41B-0E74D425BF1B}" presName="connTx" presStyleLbl="parChTrans1D2" presStyleIdx="2" presStyleCnt="3"/>
      <dgm:spPr/>
    </dgm:pt>
    <dgm:pt modelId="{498CC370-3452-4C4F-8D8D-DFBFAC62ED28}" type="pres">
      <dgm:prSet presAssocID="{B48A0241-EBE7-40C8-9854-DA6027FB86E2}" presName="node" presStyleLbl="node1" presStyleIdx="2" presStyleCnt="3">
        <dgm:presLayoutVars>
          <dgm:bulletEnabled val="1"/>
        </dgm:presLayoutVars>
      </dgm:prSet>
      <dgm:spPr/>
    </dgm:pt>
  </dgm:ptLst>
  <dgm:cxnLst>
    <dgm:cxn modelId="{6F405726-DB14-4486-98F7-A92AC2DA5017}" srcId="{7BC66958-F1E4-4C8A-A32B-A5ED291ED70D}" destId="{CAC0F78C-648C-42FC-A09E-36170CA61965}" srcOrd="0" destOrd="0" parTransId="{BA124D63-4972-4183-A413-6B4456860393}" sibTransId="{ED14B77C-5A37-4D9C-9F72-277B2D323E18}"/>
    <dgm:cxn modelId="{39EF043F-BF7C-4857-8313-177E4CFF69A7}" type="presOf" srcId="{B48A0241-EBE7-40C8-9854-DA6027FB86E2}" destId="{498CC370-3452-4C4F-8D8D-DFBFAC62ED28}" srcOrd="0" destOrd="0" presId="urn:microsoft.com/office/officeart/2005/8/layout/radial1"/>
    <dgm:cxn modelId="{9A5E6C45-BF47-4B4C-BB91-BB065CEA3098}" srcId="{7BC66958-F1E4-4C8A-A32B-A5ED291ED70D}" destId="{B48A0241-EBE7-40C8-9854-DA6027FB86E2}" srcOrd="2" destOrd="0" parTransId="{FAFE78C1-7097-4C8B-A41B-0E74D425BF1B}" sibTransId="{787E2551-4173-4ADC-8CE2-DC68728330EB}"/>
    <dgm:cxn modelId="{AC8C8752-43EC-47A7-8C65-3045A7C39885}" type="presOf" srcId="{158BDEFF-5A10-4769-A177-E2393682C954}" destId="{DDB445E0-3A70-4BD4-8E0A-000501BB3B71}" srcOrd="0" destOrd="0" presId="urn:microsoft.com/office/officeart/2005/8/layout/radial1"/>
    <dgm:cxn modelId="{237BD654-86A6-4A7A-8667-47256FE9B7A7}" type="presOf" srcId="{F2F6DA05-2A88-49F5-A2F6-D316F43254D4}" destId="{C222D58E-BEDA-47F0-B36C-5BD148D7C6FD}" srcOrd="0" destOrd="0" presId="urn:microsoft.com/office/officeart/2005/8/layout/radial1"/>
    <dgm:cxn modelId="{AAA4A35A-06F5-4014-AAC4-AEE988EA4EB0}" type="presOf" srcId="{FAFE78C1-7097-4C8B-A41B-0E74D425BF1B}" destId="{1145FD6D-605A-4EFC-921D-D9BDD9A63574}" srcOrd="0" destOrd="0" presId="urn:microsoft.com/office/officeart/2005/8/layout/radial1"/>
    <dgm:cxn modelId="{93203E8E-44D6-4074-82A3-0D5C63D53A98}" type="presOf" srcId="{BA124D63-4972-4183-A413-6B4456860393}" destId="{1EA2D9F7-55E5-4C9A-B86F-C69084863B66}" srcOrd="1" destOrd="0" presId="urn:microsoft.com/office/officeart/2005/8/layout/radial1"/>
    <dgm:cxn modelId="{36020ABB-E69A-4E3F-A620-5801AFC36FBE}" type="presOf" srcId="{7BC66958-F1E4-4C8A-A32B-A5ED291ED70D}" destId="{0EDEBA0D-C5E5-4E7B-BDBB-7A9CF7A947AC}" srcOrd="0" destOrd="0" presId="urn:microsoft.com/office/officeart/2005/8/layout/radial1"/>
    <dgm:cxn modelId="{F08A70C0-A729-46EE-94AF-C423A890D226}" type="presOf" srcId="{FF9448F4-0EC0-41CD-BDD9-9E7070829A0E}" destId="{49983FA8-B198-4210-AD04-CBA93F0EAF7C}" srcOrd="0" destOrd="0" presId="urn:microsoft.com/office/officeart/2005/8/layout/radial1"/>
    <dgm:cxn modelId="{0994AFC0-9EAE-40F6-B361-501AEB7B3033}" srcId="{7BC66958-F1E4-4C8A-A32B-A5ED291ED70D}" destId="{F2F6DA05-2A88-49F5-A2F6-D316F43254D4}" srcOrd="1" destOrd="0" parTransId="{FF9448F4-0EC0-41CD-BDD9-9E7070829A0E}" sibTransId="{D4BB8DC3-48F5-4525-AB85-A10F57E5C7A4}"/>
    <dgm:cxn modelId="{0353BFCB-09B5-4358-B231-E1B7274B2321}" srcId="{158BDEFF-5A10-4769-A177-E2393682C954}" destId="{ABC72E17-3D82-4850-AF31-E6D8C85D4094}" srcOrd="1" destOrd="0" parTransId="{D405DD2B-0B47-48E7-B8EA-6AF184CC664B}" sibTransId="{C1ABB3A8-D42B-4451-AEAD-C9BABAFAF1D5}"/>
    <dgm:cxn modelId="{5C2500CC-A870-49B5-A605-1E02C2DD99B7}" type="presOf" srcId="{FF9448F4-0EC0-41CD-BDD9-9E7070829A0E}" destId="{399D7DB9-8991-431E-B684-E801A8B162FE}" srcOrd="1" destOrd="0" presId="urn:microsoft.com/office/officeart/2005/8/layout/radial1"/>
    <dgm:cxn modelId="{44A23CDB-8803-411A-ACB6-DFA75454B048}" type="presOf" srcId="{CAC0F78C-648C-42FC-A09E-36170CA61965}" destId="{3FD96C22-0896-4D3E-8BCF-1E0A9F7A0A05}" srcOrd="0" destOrd="0" presId="urn:microsoft.com/office/officeart/2005/8/layout/radial1"/>
    <dgm:cxn modelId="{FC6AEEEC-D0C8-4D1C-B012-3A63A89FCBB1}" type="presOf" srcId="{BA124D63-4972-4183-A413-6B4456860393}" destId="{911AAFD0-5854-467C-A7F7-CA7D49C661D5}" srcOrd="0" destOrd="0" presId="urn:microsoft.com/office/officeart/2005/8/layout/radial1"/>
    <dgm:cxn modelId="{86E3A4ED-3D96-42A0-BE44-5258509D5529}" srcId="{158BDEFF-5A10-4769-A177-E2393682C954}" destId="{7BC66958-F1E4-4C8A-A32B-A5ED291ED70D}" srcOrd="0" destOrd="0" parTransId="{3F99039F-4E89-41BC-8EAD-FC8431E42F5F}" sibTransId="{9101FCF6-60E4-4C7C-9D20-AA992F578893}"/>
    <dgm:cxn modelId="{BE8991F2-53FA-466A-9544-E9FB225FE262}" type="presOf" srcId="{FAFE78C1-7097-4C8B-A41B-0E74D425BF1B}" destId="{01BA9B81-E9B0-438F-B424-0575C3D0C110}" srcOrd="1" destOrd="0" presId="urn:microsoft.com/office/officeart/2005/8/layout/radial1"/>
    <dgm:cxn modelId="{15958F27-8004-40EF-B178-2CFC81930C33}" type="presParOf" srcId="{DDB445E0-3A70-4BD4-8E0A-000501BB3B71}" destId="{0EDEBA0D-C5E5-4E7B-BDBB-7A9CF7A947AC}" srcOrd="0" destOrd="0" presId="urn:microsoft.com/office/officeart/2005/8/layout/radial1"/>
    <dgm:cxn modelId="{DDB821F5-0C79-40D8-9C46-37AAAA94DB31}" type="presParOf" srcId="{DDB445E0-3A70-4BD4-8E0A-000501BB3B71}" destId="{911AAFD0-5854-467C-A7F7-CA7D49C661D5}" srcOrd="1" destOrd="0" presId="urn:microsoft.com/office/officeart/2005/8/layout/radial1"/>
    <dgm:cxn modelId="{B47EE154-6F66-4266-9A1C-44010490E8A8}" type="presParOf" srcId="{911AAFD0-5854-467C-A7F7-CA7D49C661D5}" destId="{1EA2D9F7-55E5-4C9A-B86F-C69084863B66}" srcOrd="0" destOrd="0" presId="urn:microsoft.com/office/officeart/2005/8/layout/radial1"/>
    <dgm:cxn modelId="{70F76708-20C5-4A88-A8CE-FBC426D89C74}" type="presParOf" srcId="{DDB445E0-3A70-4BD4-8E0A-000501BB3B71}" destId="{3FD96C22-0896-4D3E-8BCF-1E0A9F7A0A05}" srcOrd="2" destOrd="0" presId="urn:microsoft.com/office/officeart/2005/8/layout/radial1"/>
    <dgm:cxn modelId="{420EDBE9-37FF-44B4-A6C9-DCF2F58A499A}" type="presParOf" srcId="{DDB445E0-3A70-4BD4-8E0A-000501BB3B71}" destId="{49983FA8-B198-4210-AD04-CBA93F0EAF7C}" srcOrd="3" destOrd="0" presId="urn:microsoft.com/office/officeart/2005/8/layout/radial1"/>
    <dgm:cxn modelId="{CC59F815-5762-4096-9D1F-924EBBA5AD90}" type="presParOf" srcId="{49983FA8-B198-4210-AD04-CBA93F0EAF7C}" destId="{399D7DB9-8991-431E-B684-E801A8B162FE}" srcOrd="0" destOrd="0" presId="urn:microsoft.com/office/officeart/2005/8/layout/radial1"/>
    <dgm:cxn modelId="{353B4EB3-7F70-4926-BC5A-87400C1BC6DD}" type="presParOf" srcId="{DDB445E0-3A70-4BD4-8E0A-000501BB3B71}" destId="{C222D58E-BEDA-47F0-B36C-5BD148D7C6FD}" srcOrd="4" destOrd="0" presId="urn:microsoft.com/office/officeart/2005/8/layout/radial1"/>
    <dgm:cxn modelId="{70D8DA78-1695-4FC0-AB72-4D4695728CE1}" type="presParOf" srcId="{DDB445E0-3A70-4BD4-8E0A-000501BB3B71}" destId="{1145FD6D-605A-4EFC-921D-D9BDD9A63574}" srcOrd="5" destOrd="0" presId="urn:microsoft.com/office/officeart/2005/8/layout/radial1"/>
    <dgm:cxn modelId="{A5AA4C5A-E7AA-4ACC-865B-47D163D0D5F2}" type="presParOf" srcId="{1145FD6D-605A-4EFC-921D-D9BDD9A63574}" destId="{01BA9B81-E9B0-438F-B424-0575C3D0C110}" srcOrd="0" destOrd="0" presId="urn:microsoft.com/office/officeart/2005/8/layout/radial1"/>
    <dgm:cxn modelId="{62540342-D290-417B-A6A7-57050C46A70C}" type="presParOf" srcId="{DDB445E0-3A70-4BD4-8E0A-000501BB3B71}" destId="{498CC370-3452-4C4F-8D8D-DFBFAC62ED28}" srcOrd="6"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FD0C06-11CD-4F64-A02B-A183D5D9DCF1}" type="doc">
      <dgm:prSet loTypeId="urn:microsoft.com/office/officeart/2005/8/layout/pyramid1" loCatId="pyramid" qsTypeId="urn:microsoft.com/office/officeart/2005/8/quickstyle/simple2" qsCatId="simple" csTypeId="urn:microsoft.com/office/officeart/2005/8/colors/accent1_2" csCatId="accent1" phldr="1"/>
      <dgm:spPr/>
    </dgm:pt>
    <dgm:pt modelId="{F732D65B-0DE9-4512-AF78-0849E4BC9F65}">
      <dgm:prSet phldrT="[Text]"/>
      <dgm:spPr/>
      <dgm:t>
        <a:bodyPr/>
        <a:lstStyle/>
        <a:p>
          <a:r>
            <a:rPr lang="de-DE" dirty="0"/>
            <a:t> </a:t>
          </a:r>
        </a:p>
      </dgm:t>
    </dgm:pt>
    <dgm:pt modelId="{4E012E24-C331-4CE6-9ECA-4AD137FD6352}" type="parTrans" cxnId="{54DB5F96-3E2F-481D-8CF9-4E62668EB8F6}">
      <dgm:prSet/>
      <dgm:spPr/>
      <dgm:t>
        <a:bodyPr/>
        <a:lstStyle/>
        <a:p>
          <a:endParaRPr lang="de-DE"/>
        </a:p>
      </dgm:t>
    </dgm:pt>
    <dgm:pt modelId="{C4FD6DF6-FC9C-4739-84EE-7A75CE675B98}" type="sibTrans" cxnId="{54DB5F96-3E2F-481D-8CF9-4E62668EB8F6}">
      <dgm:prSet/>
      <dgm:spPr/>
      <dgm:t>
        <a:bodyPr/>
        <a:lstStyle/>
        <a:p>
          <a:endParaRPr lang="de-DE"/>
        </a:p>
      </dgm:t>
    </dgm:pt>
    <dgm:pt modelId="{F4EE02CD-DC7B-4385-A53E-131580D85A48}">
      <dgm:prSet phldrT="[Text]"/>
      <dgm:spPr/>
      <dgm:t>
        <a:bodyPr/>
        <a:lstStyle/>
        <a:p>
          <a:r>
            <a:rPr lang="de-DE" dirty="0"/>
            <a:t> </a:t>
          </a:r>
        </a:p>
      </dgm:t>
    </dgm:pt>
    <dgm:pt modelId="{79482C1E-09AF-47AC-AABF-B1729D42110F}" type="parTrans" cxnId="{37A81745-2B8A-4467-BD7D-BB8D5331A421}">
      <dgm:prSet/>
      <dgm:spPr/>
      <dgm:t>
        <a:bodyPr/>
        <a:lstStyle/>
        <a:p>
          <a:endParaRPr lang="de-DE"/>
        </a:p>
      </dgm:t>
    </dgm:pt>
    <dgm:pt modelId="{5E52C457-176B-46E9-B283-1038020AE036}" type="sibTrans" cxnId="{37A81745-2B8A-4467-BD7D-BB8D5331A421}">
      <dgm:prSet/>
      <dgm:spPr/>
      <dgm:t>
        <a:bodyPr/>
        <a:lstStyle/>
        <a:p>
          <a:endParaRPr lang="de-DE"/>
        </a:p>
      </dgm:t>
    </dgm:pt>
    <dgm:pt modelId="{B0042B07-69F2-41F2-83ED-2D3828C27327}">
      <dgm:prSet phldrT="[Text]"/>
      <dgm:spPr/>
      <dgm:t>
        <a:bodyPr/>
        <a:lstStyle/>
        <a:p>
          <a:r>
            <a:rPr lang="de-DE" dirty="0"/>
            <a:t> </a:t>
          </a:r>
        </a:p>
      </dgm:t>
    </dgm:pt>
    <dgm:pt modelId="{0373628E-048B-4D3B-9E9B-A9679C3663EF}" type="parTrans" cxnId="{A6820AC4-B1F4-492D-BC3B-AC4122CBCA29}">
      <dgm:prSet/>
      <dgm:spPr/>
      <dgm:t>
        <a:bodyPr/>
        <a:lstStyle/>
        <a:p>
          <a:endParaRPr lang="de-DE"/>
        </a:p>
      </dgm:t>
    </dgm:pt>
    <dgm:pt modelId="{5F62FDEF-1445-4E98-95C7-2DB965DF3FA8}" type="sibTrans" cxnId="{A6820AC4-B1F4-492D-BC3B-AC4122CBCA29}">
      <dgm:prSet/>
      <dgm:spPr/>
      <dgm:t>
        <a:bodyPr/>
        <a:lstStyle/>
        <a:p>
          <a:endParaRPr lang="de-DE"/>
        </a:p>
      </dgm:t>
    </dgm:pt>
    <dgm:pt modelId="{EE50A7A7-37A8-46D3-A68E-CF4C3BF69558}">
      <dgm:prSet phldrT="[Text]"/>
      <dgm:spPr/>
      <dgm:t>
        <a:bodyPr/>
        <a:lstStyle/>
        <a:p>
          <a:endParaRPr lang="de-DE" dirty="0"/>
        </a:p>
      </dgm:t>
    </dgm:pt>
    <dgm:pt modelId="{5F8673AD-BB01-4845-879E-645B63833C3B}" type="parTrans" cxnId="{CC14341B-47EF-415F-9832-E078BCD8236D}">
      <dgm:prSet/>
      <dgm:spPr/>
      <dgm:t>
        <a:bodyPr/>
        <a:lstStyle/>
        <a:p>
          <a:endParaRPr lang="de-DE"/>
        </a:p>
      </dgm:t>
    </dgm:pt>
    <dgm:pt modelId="{C4712F9B-F065-4681-B161-D2342DB51BC4}" type="sibTrans" cxnId="{CC14341B-47EF-415F-9832-E078BCD8236D}">
      <dgm:prSet/>
      <dgm:spPr/>
      <dgm:t>
        <a:bodyPr/>
        <a:lstStyle/>
        <a:p>
          <a:endParaRPr lang="de-DE"/>
        </a:p>
      </dgm:t>
    </dgm:pt>
    <dgm:pt modelId="{1ED498BC-ADE4-44D8-92E1-AF167CF2BB64}" type="pres">
      <dgm:prSet presAssocID="{C1FD0C06-11CD-4F64-A02B-A183D5D9DCF1}" presName="Name0" presStyleCnt="0">
        <dgm:presLayoutVars>
          <dgm:dir/>
          <dgm:animLvl val="lvl"/>
          <dgm:resizeHandles val="exact"/>
        </dgm:presLayoutVars>
      </dgm:prSet>
      <dgm:spPr/>
    </dgm:pt>
    <dgm:pt modelId="{4600534E-1F8B-4E0E-8A7B-9AE07A620E1C}" type="pres">
      <dgm:prSet presAssocID="{F732D65B-0DE9-4512-AF78-0849E4BC9F65}" presName="Name8" presStyleCnt="0"/>
      <dgm:spPr/>
    </dgm:pt>
    <dgm:pt modelId="{11F65B9E-14B2-4F9E-A30D-BAF2D14A4458}" type="pres">
      <dgm:prSet presAssocID="{F732D65B-0DE9-4512-AF78-0849E4BC9F65}" presName="level" presStyleLbl="node1" presStyleIdx="0" presStyleCnt="4">
        <dgm:presLayoutVars>
          <dgm:chMax val="1"/>
          <dgm:bulletEnabled val="1"/>
        </dgm:presLayoutVars>
      </dgm:prSet>
      <dgm:spPr/>
    </dgm:pt>
    <dgm:pt modelId="{B5AE0B51-6423-4C90-80A6-1D6FBF71280C}" type="pres">
      <dgm:prSet presAssocID="{F732D65B-0DE9-4512-AF78-0849E4BC9F65}" presName="levelTx" presStyleLbl="revTx" presStyleIdx="0" presStyleCnt="0">
        <dgm:presLayoutVars>
          <dgm:chMax val="1"/>
          <dgm:bulletEnabled val="1"/>
        </dgm:presLayoutVars>
      </dgm:prSet>
      <dgm:spPr/>
    </dgm:pt>
    <dgm:pt modelId="{0FCD5686-CF6B-4722-AFCF-FFA812690D80}" type="pres">
      <dgm:prSet presAssocID="{F4EE02CD-DC7B-4385-A53E-131580D85A48}" presName="Name8" presStyleCnt="0"/>
      <dgm:spPr/>
    </dgm:pt>
    <dgm:pt modelId="{75704DBE-AADC-4DB0-A68B-2B71FF244C69}" type="pres">
      <dgm:prSet presAssocID="{F4EE02CD-DC7B-4385-A53E-131580D85A48}" presName="level" presStyleLbl="node1" presStyleIdx="1" presStyleCnt="4">
        <dgm:presLayoutVars>
          <dgm:chMax val="1"/>
          <dgm:bulletEnabled val="1"/>
        </dgm:presLayoutVars>
      </dgm:prSet>
      <dgm:spPr/>
    </dgm:pt>
    <dgm:pt modelId="{63E796B2-5259-46F0-87FA-341EC5CBC6C2}" type="pres">
      <dgm:prSet presAssocID="{F4EE02CD-DC7B-4385-A53E-131580D85A48}" presName="levelTx" presStyleLbl="revTx" presStyleIdx="0" presStyleCnt="0">
        <dgm:presLayoutVars>
          <dgm:chMax val="1"/>
          <dgm:bulletEnabled val="1"/>
        </dgm:presLayoutVars>
      </dgm:prSet>
      <dgm:spPr/>
    </dgm:pt>
    <dgm:pt modelId="{F6A2B161-DEB7-4EF4-92F9-3D90B096FC62}" type="pres">
      <dgm:prSet presAssocID="{B0042B07-69F2-41F2-83ED-2D3828C27327}" presName="Name8" presStyleCnt="0"/>
      <dgm:spPr/>
    </dgm:pt>
    <dgm:pt modelId="{9210D099-ED6C-4CB2-A7CA-210B45841527}" type="pres">
      <dgm:prSet presAssocID="{B0042B07-69F2-41F2-83ED-2D3828C27327}" presName="level" presStyleLbl="node1" presStyleIdx="2" presStyleCnt="4">
        <dgm:presLayoutVars>
          <dgm:chMax val="1"/>
          <dgm:bulletEnabled val="1"/>
        </dgm:presLayoutVars>
      </dgm:prSet>
      <dgm:spPr/>
    </dgm:pt>
    <dgm:pt modelId="{3725F74F-104E-4DC5-8353-B75F988AD5B5}" type="pres">
      <dgm:prSet presAssocID="{B0042B07-69F2-41F2-83ED-2D3828C27327}" presName="levelTx" presStyleLbl="revTx" presStyleIdx="0" presStyleCnt="0">
        <dgm:presLayoutVars>
          <dgm:chMax val="1"/>
          <dgm:bulletEnabled val="1"/>
        </dgm:presLayoutVars>
      </dgm:prSet>
      <dgm:spPr/>
    </dgm:pt>
    <dgm:pt modelId="{7FCE9AE6-1CE5-40BF-BD6D-17F10A0405DF}" type="pres">
      <dgm:prSet presAssocID="{EE50A7A7-37A8-46D3-A68E-CF4C3BF69558}" presName="Name8" presStyleCnt="0"/>
      <dgm:spPr/>
    </dgm:pt>
    <dgm:pt modelId="{15E10BD8-0FEF-4995-8FB8-EA2F4DBBDF42}" type="pres">
      <dgm:prSet presAssocID="{EE50A7A7-37A8-46D3-A68E-CF4C3BF69558}" presName="level" presStyleLbl="node1" presStyleIdx="3" presStyleCnt="4">
        <dgm:presLayoutVars>
          <dgm:chMax val="1"/>
          <dgm:bulletEnabled val="1"/>
        </dgm:presLayoutVars>
      </dgm:prSet>
      <dgm:spPr/>
    </dgm:pt>
    <dgm:pt modelId="{D9717B02-A1A2-456E-987C-DC94D1D6B762}" type="pres">
      <dgm:prSet presAssocID="{EE50A7A7-37A8-46D3-A68E-CF4C3BF69558}" presName="levelTx" presStyleLbl="revTx" presStyleIdx="0" presStyleCnt="0">
        <dgm:presLayoutVars>
          <dgm:chMax val="1"/>
          <dgm:bulletEnabled val="1"/>
        </dgm:presLayoutVars>
      </dgm:prSet>
      <dgm:spPr/>
    </dgm:pt>
  </dgm:ptLst>
  <dgm:cxnLst>
    <dgm:cxn modelId="{C0A4F919-F5A9-41D7-B694-8B49B46F9064}" type="presOf" srcId="{C1FD0C06-11CD-4F64-A02B-A183D5D9DCF1}" destId="{1ED498BC-ADE4-44D8-92E1-AF167CF2BB64}" srcOrd="0" destOrd="0" presId="urn:microsoft.com/office/officeart/2005/8/layout/pyramid1"/>
    <dgm:cxn modelId="{CC14341B-47EF-415F-9832-E078BCD8236D}" srcId="{C1FD0C06-11CD-4F64-A02B-A183D5D9DCF1}" destId="{EE50A7A7-37A8-46D3-A68E-CF4C3BF69558}" srcOrd="3" destOrd="0" parTransId="{5F8673AD-BB01-4845-879E-645B63833C3B}" sibTransId="{C4712F9B-F065-4681-B161-D2342DB51BC4}"/>
    <dgm:cxn modelId="{9BF97D1B-F57D-41DB-8A25-E456641862CE}" type="presOf" srcId="{F732D65B-0DE9-4512-AF78-0849E4BC9F65}" destId="{11F65B9E-14B2-4F9E-A30D-BAF2D14A4458}" srcOrd="0" destOrd="0" presId="urn:microsoft.com/office/officeart/2005/8/layout/pyramid1"/>
    <dgm:cxn modelId="{429D875C-36B7-4D92-8C0F-FB338740B4F1}" type="presOf" srcId="{EE50A7A7-37A8-46D3-A68E-CF4C3BF69558}" destId="{15E10BD8-0FEF-4995-8FB8-EA2F4DBBDF42}" srcOrd="0" destOrd="0" presId="urn:microsoft.com/office/officeart/2005/8/layout/pyramid1"/>
    <dgm:cxn modelId="{37A81745-2B8A-4467-BD7D-BB8D5331A421}" srcId="{C1FD0C06-11CD-4F64-A02B-A183D5D9DCF1}" destId="{F4EE02CD-DC7B-4385-A53E-131580D85A48}" srcOrd="1" destOrd="0" parTransId="{79482C1E-09AF-47AC-AABF-B1729D42110F}" sibTransId="{5E52C457-176B-46E9-B283-1038020AE036}"/>
    <dgm:cxn modelId="{92B2194D-2F29-47D2-8F2F-0372B7E7F50B}" type="presOf" srcId="{F4EE02CD-DC7B-4385-A53E-131580D85A48}" destId="{75704DBE-AADC-4DB0-A68B-2B71FF244C69}" srcOrd="0" destOrd="0" presId="urn:microsoft.com/office/officeart/2005/8/layout/pyramid1"/>
    <dgm:cxn modelId="{B3B8C671-0CBF-451E-BCC4-618166997F35}" type="presOf" srcId="{B0042B07-69F2-41F2-83ED-2D3828C27327}" destId="{9210D099-ED6C-4CB2-A7CA-210B45841527}" srcOrd="0" destOrd="0" presId="urn:microsoft.com/office/officeart/2005/8/layout/pyramid1"/>
    <dgm:cxn modelId="{2A6E0485-5A14-42AA-8E04-FFB2FD790066}" type="presOf" srcId="{F4EE02CD-DC7B-4385-A53E-131580D85A48}" destId="{63E796B2-5259-46F0-87FA-341EC5CBC6C2}" srcOrd="1" destOrd="0" presId="urn:microsoft.com/office/officeart/2005/8/layout/pyramid1"/>
    <dgm:cxn modelId="{54DB5F96-3E2F-481D-8CF9-4E62668EB8F6}" srcId="{C1FD0C06-11CD-4F64-A02B-A183D5D9DCF1}" destId="{F732D65B-0DE9-4512-AF78-0849E4BC9F65}" srcOrd="0" destOrd="0" parTransId="{4E012E24-C331-4CE6-9ECA-4AD137FD6352}" sibTransId="{C4FD6DF6-FC9C-4739-84EE-7A75CE675B98}"/>
    <dgm:cxn modelId="{D6F9F996-3D82-4056-85B9-7817331A16F5}" type="presOf" srcId="{EE50A7A7-37A8-46D3-A68E-CF4C3BF69558}" destId="{D9717B02-A1A2-456E-987C-DC94D1D6B762}" srcOrd="1" destOrd="0" presId="urn:microsoft.com/office/officeart/2005/8/layout/pyramid1"/>
    <dgm:cxn modelId="{C62BBB9C-0FE8-4C09-8338-EA90946A20AF}" type="presOf" srcId="{B0042B07-69F2-41F2-83ED-2D3828C27327}" destId="{3725F74F-104E-4DC5-8353-B75F988AD5B5}" srcOrd="1" destOrd="0" presId="urn:microsoft.com/office/officeart/2005/8/layout/pyramid1"/>
    <dgm:cxn modelId="{17F297B5-8577-4B6F-BE78-ED6D01D8ED11}" type="presOf" srcId="{F732D65B-0DE9-4512-AF78-0849E4BC9F65}" destId="{B5AE0B51-6423-4C90-80A6-1D6FBF71280C}" srcOrd="1" destOrd="0" presId="urn:microsoft.com/office/officeart/2005/8/layout/pyramid1"/>
    <dgm:cxn modelId="{A6820AC4-B1F4-492D-BC3B-AC4122CBCA29}" srcId="{C1FD0C06-11CD-4F64-A02B-A183D5D9DCF1}" destId="{B0042B07-69F2-41F2-83ED-2D3828C27327}" srcOrd="2" destOrd="0" parTransId="{0373628E-048B-4D3B-9E9B-A9679C3663EF}" sibTransId="{5F62FDEF-1445-4E98-95C7-2DB965DF3FA8}"/>
    <dgm:cxn modelId="{8C159920-06D3-40D4-A782-EF21E999538D}" type="presParOf" srcId="{1ED498BC-ADE4-44D8-92E1-AF167CF2BB64}" destId="{4600534E-1F8B-4E0E-8A7B-9AE07A620E1C}" srcOrd="0" destOrd="0" presId="urn:microsoft.com/office/officeart/2005/8/layout/pyramid1"/>
    <dgm:cxn modelId="{B2DDA18E-64EB-42B3-B8C7-D67A40A271AF}" type="presParOf" srcId="{4600534E-1F8B-4E0E-8A7B-9AE07A620E1C}" destId="{11F65B9E-14B2-4F9E-A30D-BAF2D14A4458}" srcOrd="0" destOrd="0" presId="urn:microsoft.com/office/officeart/2005/8/layout/pyramid1"/>
    <dgm:cxn modelId="{23D81497-0D5B-431B-BD4E-6A880CC87645}" type="presParOf" srcId="{4600534E-1F8B-4E0E-8A7B-9AE07A620E1C}" destId="{B5AE0B51-6423-4C90-80A6-1D6FBF71280C}" srcOrd="1" destOrd="0" presId="urn:microsoft.com/office/officeart/2005/8/layout/pyramid1"/>
    <dgm:cxn modelId="{6ECD3686-86EB-4B05-B6BD-D368513BCD13}" type="presParOf" srcId="{1ED498BC-ADE4-44D8-92E1-AF167CF2BB64}" destId="{0FCD5686-CF6B-4722-AFCF-FFA812690D80}" srcOrd="1" destOrd="0" presId="urn:microsoft.com/office/officeart/2005/8/layout/pyramid1"/>
    <dgm:cxn modelId="{83DE90EC-8C3F-44B1-830F-38C9110F19D1}" type="presParOf" srcId="{0FCD5686-CF6B-4722-AFCF-FFA812690D80}" destId="{75704DBE-AADC-4DB0-A68B-2B71FF244C69}" srcOrd="0" destOrd="0" presId="urn:microsoft.com/office/officeart/2005/8/layout/pyramid1"/>
    <dgm:cxn modelId="{0E51C903-F04D-4F15-9E4D-FA96362327B3}" type="presParOf" srcId="{0FCD5686-CF6B-4722-AFCF-FFA812690D80}" destId="{63E796B2-5259-46F0-87FA-341EC5CBC6C2}" srcOrd="1" destOrd="0" presId="urn:microsoft.com/office/officeart/2005/8/layout/pyramid1"/>
    <dgm:cxn modelId="{234DF393-3457-45A0-846C-47E5B56B13A1}" type="presParOf" srcId="{1ED498BC-ADE4-44D8-92E1-AF167CF2BB64}" destId="{F6A2B161-DEB7-4EF4-92F9-3D90B096FC62}" srcOrd="2" destOrd="0" presId="urn:microsoft.com/office/officeart/2005/8/layout/pyramid1"/>
    <dgm:cxn modelId="{F080AEA1-B31D-4F2D-A567-DF816F0AB8A1}" type="presParOf" srcId="{F6A2B161-DEB7-4EF4-92F9-3D90B096FC62}" destId="{9210D099-ED6C-4CB2-A7CA-210B45841527}" srcOrd="0" destOrd="0" presId="urn:microsoft.com/office/officeart/2005/8/layout/pyramid1"/>
    <dgm:cxn modelId="{3A27FAC6-C4AF-4961-9B05-E2648AEDA877}" type="presParOf" srcId="{F6A2B161-DEB7-4EF4-92F9-3D90B096FC62}" destId="{3725F74F-104E-4DC5-8353-B75F988AD5B5}" srcOrd="1" destOrd="0" presId="urn:microsoft.com/office/officeart/2005/8/layout/pyramid1"/>
    <dgm:cxn modelId="{62A48596-06F7-4BA9-B409-39C6E7180F01}" type="presParOf" srcId="{1ED498BC-ADE4-44D8-92E1-AF167CF2BB64}" destId="{7FCE9AE6-1CE5-40BF-BD6D-17F10A0405DF}" srcOrd="3" destOrd="0" presId="urn:microsoft.com/office/officeart/2005/8/layout/pyramid1"/>
    <dgm:cxn modelId="{FF09861C-05E8-466C-A80B-C4FEEF447E5E}" type="presParOf" srcId="{7FCE9AE6-1CE5-40BF-BD6D-17F10A0405DF}" destId="{15E10BD8-0FEF-4995-8FB8-EA2F4DBBDF42}" srcOrd="0" destOrd="0" presId="urn:microsoft.com/office/officeart/2005/8/layout/pyramid1"/>
    <dgm:cxn modelId="{A8160EC4-7425-4F1E-A2FC-33A1A33906AA}" type="presParOf" srcId="{7FCE9AE6-1CE5-40BF-BD6D-17F10A0405DF}" destId="{D9717B02-A1A2-456E-987C-DC94D1D6B76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90BB37-703A-4F57-98AF-1F0F8B7FCAB6}" type="doc">
      <dgm:prSet loTypeId="urn:microsoft.com/office/officeart/2005/8/layout/pyramid1" loCatId="pyramid" qsTypeId="urn:microsoft.com/office/officeart/2005/8/quickstyle/simple1" qsCatId="simple" csTypeId="urn:microsoft.com/office/officeart/2005/8/colors/accent1_2" csCatId="accent1" phldr="1"/>
      <dgm:spPr/>
    </dgm:pt>
    <dgm:pt modelId="{454B3815-4697-4738-A100-07BA692E5E7F}">
      <dgm:prSet phldrT="[Text]"/>
      <dgm:spPr>
        <a:solidFill>
          <a:schemeClr val="accent1">
            <a:lumMod val="20000"/>
            <a:lumOff val="80000"/>
          </a:schemeClr>
        </a:solidFill>
      </dgm:spPr>
      <dgm:t>
        <a:bodyPr/>
        <a:lstStyle/>
        <a:p>
          <a:r>
            <a:rPr lang="de-DE" dirty="0"/>
            <a:t> </a:t>
          </a:r>
        </a:p>
      </dgm:t>
    </dgm:pt>
    <dgm:pt modelId="{6D21373D-D8A9-4AC3-B036-B1F985E5F74C}" type="parTrans" cxnId="{DC5F7762-AD84-4352-A559-DAC4194B763E}">
      <dgm:prSet/>
      <dgm:spPr/>
      <dgm:t>
        <a:bodyPr/>
        <a:lstStyle/>
        <a:p>
          <a:endParaRPr lang="de-DE"/>
        </a:p>
      </dgm:t>
    </dgm:pt>
    <dgm:pt modelId="{3F97062E-C091-4462-ABE1-98B2F5237D01}" type="sibTrans" cxnId="{DC5F7762-AD84-4352-A559-DAC4194B763E}">
      <dgm:prSet/>
      <dgm:spPr/>
      <dgm:t>
        <a:bodyPr/>
        <a:lstStyle/>
        <a:p>
          <a:endParaRPr lang="de-DE"/>
        </a:p>
      </dgm:t>
    </dgm:pt>
    <dgm:pt modelId="{227ECFB1-4D63-459E-958F-9D1CE18BCD35}">
      <dgm:prSet phldrT="[Text]"/>
      <dgm:spPr>
        <a:solidFill>
          <a:schemeClr val="accent1">
            <a:lumMod val="20000"/>
            <a:lumOff val="80000"/>
          </a:schemeClr>
        </a:solidFill>
      </dgm:spPr>
      <dgm:t>
        <a:bodyPr/>
        <a:lstStyle/>
        <a:p>
          <a:r>
            <a:rPr lang="de-DE" dirty="0"/>
            <a:t> </a:t>
          </a:r>
        </a:p>
      </dgm:t>
    </dgm:pt>
    <dgm:pt modelId="{920F4A53-8E0F-47FF-9BB0-F6BAD10FEA06}" type="parTrans" cxnId="{2702EDD8-969F-4468-94E3-4D14752433D4}">
      <dgm:prSet/>
      <dgm:spPr/>
      <dgm:t>
        <a:bodyPr/>
        <a:lstStyle/>
        <a:p>
          <a:endParaRPr lang="de-DE"/>
        </a:p>
      </dgm:t>
    </dgm:pt>
    <dgm:pt modelId="{C90A1D76-785A-47F3-9123-ECF91E8FCBDD}" type="sibTrans" cxnId="{2702EDD8-969F-4468-94E3-4D14752433D4}">
      <dgm:prSet/>
      <dgm:spPr/>
      <dgm:t>
        <a:bodyPr/>
        <a:lstStyle/>
        <a:p>
          <a:endParaRPr lang="de-DE"/>
        </a:p>
      </dgm:t>
    </dgm:pt>
    <dgm:pt modelId="{6B456172-8A6E-4DD6-9C43-FA8406D14F56}">
      <dgm:prSet phldrT="[Text]"/>
      <dgm:spPr>
        <a:solidFill>
          <a:schemeClr val="accent1">
            <a:lumMod val="20000"/>
            <a:lumOff val="80000"/>
          </a:schemeClr>
        </a:solidFill>
      </dgm:spPr>
      <dgm:t>
        <a:bodyPr/>
        <a:lstStyle/>
        <a:p>
          <a:r>
            <a:rPr lang="de-DE" dirty="0"/>
            <a:t> </a:t>
          </a:r>
        </a:p>
      </dgm:t>
    </dgm:pt>
    <dgm:pt modelId="{19EC8964-F4A9-4697-8528-644474F3E650}" type="parTrans" cxnId="{690752D0-6E65-4700-A2C9-AA100FC8F0CE}">
      <dgm:prSet/>
      <dgm:spPr/>
      <dgm:t>
        <a:bodyPr/>
        <a:lstStyle/>
        <a:p>
          <a:endParaRPr lang="de-DE"/>
        </a:p>
      </dgm:t>
    </dgm:pt>
    <dgm:pt modelId="{E2B4DA04-34BC-4C8E-AACB-CFE74909B442}" type="sibTrans" cxnId="{690752D0-6E65-4700-A2C9-AA100FC8F0CE}">
      <dgm:prSet/>
      <dgm:spPr/>
      <dgm:t>
        <a:bodyPr/>
        <a:lstStyle/>
        <a:p>
          <a:endParaRPr lang="de-DE"/>
        </a:p>
      </dgm:t>
    </dgm:pt>
    <dgm:pt modelId="{0E3CE9AE-E10F-4793-B8C2-DDF8A6E7DF3D}" type="pres">
      <dgm:prSet presAssocID="{7B90BB37-703A-4F57-98AF-1F0F8B7FCAB6}" presName="Name0" presStyleCnt="0">
        <dgm:presLayoutVars>
          <dgm:dir/>
          <dgm:animLvl val="lvl"/>
          <dgm:resizeHandles val="exact"/>
        </dgm:presLayoutVars>
      </dgm:prSet>
      <dgm:spPr/>
    </dgm:pt>
    <dgm:pt modelId="{7BB694E2-DF94-4C10-978D-DD929267280F}" type="pres">
      <dgm:prSet presAssocID="{454B3815-4697-4738-A100-07BA692E5E7F}" presName="Name8" presStyleCnt="0"/>
      <dgm:spPr/>
    </dgm:pt>
    <dgm:pt modelId="{82EA0A51-25CF-4EE5-9F67-0B619C8514DF}" type="pres">
      <dgm:prSet presAssocID="{454B3815-4697-4738-A100-07BA692E5E7F}" presName="level" presStyleLbl="node1" presStyleIdx="0" presStyleCnt="3" custLinFactNeighborY="3918">
        <dgm:presLayoutVars>
          <dgm:chMax val="1"/>
          <dgm:bulletEnabled val="1"/>
        </dgm:presLayoutVars>
      </dgm:prSet>
      <dgm:spPr/>
    </dgm:pt>
    <dgm:pt modelId="{F4057509-9D51-44A8-84FA-A0B4DE85D390}" type="pres">
      <dgm:prSet presAssocID="{454B3815-4697-4738-A100-07BA692E5E7F}" presName="levelTx" presStyleLbl="revTx" presStyleIdx="0" presStyleCnt="0">
        <dgm:presLayoutVars>
          <dgm:chMax val="1"/>
          <dgm:bulletEnabled val="1"/>
        </dgm:presLayoutVars>
      </dgm:prSet>
      <dgm:spPr/>
    </dgm:pt>
    <dgm:pt modelId="{50412B68-AE71-4857-BD2E-DA11D5C0C479}" type="pres">
      <dgm:prSet presAssocID="{227ECFB1-4D63-459E-958F-9D1CE18BCD35}" presName="Name8" presStyleCnt="0"/>
      <dgm:spPr/>
    </dgm:pt>
    <dgm:pt modelId="{BAE43EC1-AE1F-45D3-9108-EEB7BF7E8EFA}" type="pres">
      <dgm:prSet presAssocID="{227ECFB1-4D63-459E-958F-9D1CE18BCD35}" presName="level" presStyleLbl="node1" presStyleIdx="1" presStyleCnt="3">
        <dgm:presLayoutVars>
          <dgm:chMax val="1"/>
          <dgm:bulletEnabled val="1"/>
        </dgm:presLayoutVars>
      </dgm:prSet>
      <dgm:spPr/>
    </dgm:pt>
    <dgm:pt modelId="{AD3BF1A0-FB8A-46D2-B2AE-C1EB6620D14E}" type="pres">
      <dgm:prSet presAssocID="{227ECFB1-4D63-459E-958F-9D1CE18BCD35}" presName="levelTx" presStyleLbl="revTx" presStyleIdx="0" presStyleCnt="0">
        <dgm:presLayoutVars>
          <dgm:chMax val="1"/>
          <dgm:bulletEnabled val="1"/>
        </dgm:presLayoutVars>
      </dgm:prSet>
      <dgm:spPr/>
    </dgm:pt>
    <dgm:pt modelId="{CA67FDC6-E84E-4CAF-9342-86C4C1BD1CA1}" type="pres">
      <dgm:prSet presAssocID="{6B456172-8A6E-4DD6-9C43-FA8406D14F56}" presName="Name8" presStyleCnt="0"/>
      <dgm:spPr/>
    </dgm:pt>
    <dgm:pt modelId="{5263C5FF-7A68-4D5D-A0AF-7DC00617BCA5}" type="pres">
      <dgm:prSet presAssocID="{6B456172-8A6E-4DD6-9C43-FA8406D14F56}" presName="level" presStyleLbl="node1" presStyleIdx="2" presStyleCnt="3">
        <dgm:presLayoutVars>
          <dgm:chMax val="1"/>
          <dgm:bulletEnabled val="1"/>
        </dgm:presLayoutVars>
      </dgm:prSet>
      <dgm:spPr/>
    </dgm:pt>
    <dgm:pt modelId="{8C95764F-25B6-436F-B386-B2212512C2B8}" type="pres">
      <dgm:prSet presAssocID="{6B456172-8A6E-4DD6-9C43-FA8406D14F56}" presName="levelTx" presStyleLbl="revTx" presStyleIdx="0" presStyleCnt="0">
        <dgm:presLayoutVars>
          <dgm:chMax val="1"/>
          <dgm:bulletEnabled val="1"/>
        </dgm:presLayoutVars>
      </dgm:prSet>
      <dgm:spPr/>
    </dgm:pt>
  </dgm:ptLst>
  <dgm:cxnLst>
    <dgm:cxn modelId="{9F56F009-2997-4193-BCBD-1F7FB8CC2B3F}" type="presOf" srcId="{454B3815-4697-4738-A100-07BA692E5E7F}" destId="{F4057509-9D51-44A8-84FA-A0B4DE85D390}" srcOrd="1" destOrd="0" presId="urn:microsoft.com/office/officeart/2005/8/layout/pyramid1"/>
    <dgm:cxn modelId="{DC5F7762-AD84-4352-A559-DAC4194B763E}" srcId="{7B90BB37-703A-4F57-98AF-1F0F8B7FCAB6}" destId="{454B3815-4697-4738-A100-07BA692E5E7F}" srcOrd="0" destOrd="0" parTransId="{6D21373D-D8A9-4AC3-B036-B1F985E5F74C}" sibTransId="{3F97062E-C091-4462-ABE1-98B2F5237D01}"/>
    <dgm:cxn modelId="{CD9E3B4F-AD1A-43D0-8CF4-21CAFDC64CEA}" type="presOf" srcId="{227ECFB1-4D63-459E-958F-9D1CE18BCD35}" destId="{BAE43EC1-AE1F-45D3-9108-EEB7BF7E8EFA}" srcOrd="0" destOrd="0" presId="urn:microsoft.com/office/officeart/2005/8/layout/pyramid1"/>
    <dgm:cxn modelId="{75C78354-8188-4EFE-AE94-BBBDAB82A360}" type="presOf" srcId="{7B90BB37-703A-4F57-98AF-1F0F8B7FCAB6}" destId="{0E3CE9AE-E10F-4793-B8C2-DDF8A6E7DF3D}" srcOrd="0" destOrd="0" presId="urn:microsoft.com/office/officeart/2005/8/layout/pyramid1"/>
    <dgm:cxn modelId="{3A4EC68D-551E-457D-98E0-C9B2498DA674}" type="presOf" srcId="{6B456172-8A6E-4DD6-9C43-FA8406D14F56}" destId="{5263C5FF-7A68-4D5D-A0AF-7DC00617BCA5}" srcOrd="0" destOrd="0" presId="urn:microsoft.com/office/officeart/2005/8/layout/pyramid1"/>
    <dgm:cxn modelId="{48867BB0-7CD0-4064-B60A-851CEA0C3D30}" type="presOf" srcId="{454B3815-4697-4738-A100-07BA692E5E7F}" destId="{82EA0A51-25CF-4EE5-9F67-0B619C8514DF}" srcOrd="0" destOrd="0" presId="urn:microsoft.com/office/officeart/2005/8/layout/pyramid1"/>
    <dgm:cxn modelId="{1F547EB3-CDDA-42E5-B742-C77EB8ED61B0}" type="presOf" srcId="{227ECFB1-4D63-459E-958F-9D1CE18BCD35}" destId="{AD3BF1A0-FB8A-46D2-B2AE-C1EB6620D14E}" srcOrd="1" destOrd="0" presId="urn:microsoft.com/office/officeart/2005/8/layout/pyramid1"/>
    <dgm:cxn modelId="{690752D0-6E65-4700-A2C9-AA100FC8F0CE}" srcId="{7B90BB37-703A-4F57-98AF-1F0F8B7FCAB6}" destId="{6B456172-8A6E-4DD6-9C43-FA8406D14F56}" srcOrd="2" destOrd="0" parTransId="{19EC8964-F4A9-4697-8528-644474F3E650}" sibTransId="{E2B4DA04-34BC-4C8E-AACB-CFE74909B442}"/>
    <dgm:cxn modelId="{2702EDD8-969F-4468-94E3-4D14752433D4}" srcId="{7B90BB37-703A-4F57-98AF-1F0F8B7FCAB6}" destId="{227ECFB1-4D63-459E-958F-9D1CE18BCD35}" srcOrd="1" destOrd="0" parTransId="{920F4A53-8E0F-47FF-9BB0-F6BAD10FEA06}" sibTransId="{C90A1D76-785A-47F3-9123-ECF91E8FCBDD}"/>
    <dgm:cxn modelId="{7B00B8EB-9A7C-48C4-B7A6-7C7F9557413A}" type="presOf" srcId="{6B456172-8A6E-4DD6-9C43-FA8406D14F56}" destId="{8C95764F-25B6-436F-B386-B2212512C2B8}" srcOrd="1" destOrd="0" presId="urn:microsoft.com/office/officeart/2005/8/layout/pyramid1"/>
    <dgm:cxn modelId="{FECD44D2-23D5-4FFD-BC23-F1712E7A7947}" type="presParOf" srcId="{0E3CE9AE-E10F-4793-B8C2-DDF8A6E7DF3D}" destId="{7BB694E2-DF94-4C10-978D-DD929267280F}" srcOrd="0" destOrd="0" presId="urn:microsoft.com/office/officeart/2005/8/layout/pyramid1"/>
    <dgm:cxn modelId="{9B042CA1-D03E-4047-A69F-E0A309B3951C}" type="presParOf" srcId="{7BB694E2-DF94-4C10-978D-DD929267280F}" destId="{82EA0A51-25CF-4EE5-9F67-0B619C8514DF}" srcOrd="0" destOrd="0" presId="urn:microsoft.com/office/officeart/2005/8/layout/pyramid1"/>
    <dgm:cxn modelId="{7D2F6724-1CFA-4440-B025-A94DF5C7B06B}" type="presParOf" srcId="{7BB694E2-DF94-4C10-978D-DD929267280F}" destId="{F4057509-9D51-44A8-84FA-A0B4DE85D390}" srcOrd="1" destOrd="0" presId="urn:microsoft.com/office/officeart/2005/8/layout/pyramid1"/>
    <dgm:cxn modelId="{30388049-3EF9-415A-9B93-74BEB222234D}" type="presParOf" srcId="{0E3CE9AE-E10F-4793-B8C2-DDF8A6E7DF3D}" destId="{50412B68-AE71-4857-BD2E-DA11D5C0C479}" srcOrd="1" destOrd="0" presId="urn:microsoft.com/office/officeart/2005/8/layout/pyramid1"/>
    <dgm:cxn modelId="{4584DA9B-5899-4C03-8C1C-FF3C04D7A71E}" type="presParOf" srcId="{50412B68-AE71-4857-BD2E-DA11D5C0C479}" destId="{BAE43EC1-AE1F-45D3-9108-EEB7BF7E8EFA}" srcOrd="0" destOrd="0" presId="urn:microsoft.com/office/officeart/2005/8/layout/pyramid1"/>
    <dgm:cxn modelId="{AF8CCA0F-FCDB-4E9B-896B-1FB8A4565961}" type="presParOf" srcId="{50412B68-AE71-4857-BD2E-DA11D5C0C479}" destId="{AD3BF1A0-FB8A-46D2-B2AE-C1EB6620D14E}" srcOrd="1" destOrd="0" presId="urn:microsoft.com/office/officeart/2005/8/layout/pyramid1"/>
    <dgm:cxn modelId="{65626FC6-BC62-4602-9DB2-9DAFCD1FFC31}" type="presParOf" srcId="{0E3CE9AE-E10F-4793-B8C2-DDF8A6E7DF3D}" destId="{CA67FDC6-E84E-4CAF-9342-86C4C1BD1CA1}" srcOrd="2" destOrd="0" presId="urn:microsoft.com/office/officeart/2005/8/layout/pyramid1"/>
    <dgm:cxn modelId="{2083A8CC-23DF-499B-943D-DC58A82DE4C8}" type="presParOf" srcId="{CA67FDC6-E84E-4CAF-9342-86C4C1BD1CA1}" destId="{5263C5FF-7A68-4D5D-A0AF-7DC00617BCA5}" srcOrd="0" destOrd="0" presId="urn:microsoft.com/office/officeart/2005/8/layout/pyramid1"/>
    <dgm:cxn modelId="{4F36E276-7725-4F94-A108-A0F473A0CB4F}" type="presParOf" srcId="{CA67FDC6-E84E-4CAF-9342-86C4C1BD1CA1}" destId="{8C95764F-25B6-436F-B386-B2212512C2B8}"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90BB37-703A-4F57-98AF-1F0F8B7FCAB6}" type="doc">
      <dgm:prSet loTypeId="urn:microsoft.com/office/officeart/2005/8/layout/pyramid1" loCatId="pyramid" qsTypeId="urn:microsoft.com/office/officeart/2005/8/quickstyle/simple1" qsCatId="simple" csTypeId="urn:microsoft.com/office/officeart/2005/8/colors/accent1_2" csCatId="accent1" phldr="1"/>
      <dgm:spPr/>
    </dgm:pt>
    <dgm:pt modelId="{454B3815-4697-4738-A100-07BA692E5E7F}">
      <dgm:prSet phldrT="[Text]"/>
      <dgm:spPr>
        <a:solidFill>
          <a:schemeClr val="accent1">
            <a:lumMod val="20000"/>
            <a:lumOff val="80000"/>
          </a:schemeClr>
        </a:solidFill>
      </dgm:spPr>
      <dgm:t>
        <a:bodyPr/>
        <a:lstStyle/>
        <a:p>
          <a:r>
            <a:rPr lang="de-DE" dirty="0"/>
            <a:t> </a:t>
          </a:r>
        </a:p>
      </dgm:t>
    </dgm:pt>
    <dgm:pt modelId="{6D21373D-D8A9-4AC3-B036-B1F985E5F74C}" type="parTrans" cxnId="{DC5F7762-AD84-4352-A559-DAC4194B763E}">
      <dgm:prSet/>
      <dgm:spPr/>
      <dgm:t>
        <a:bodyPr/>
        <a:lstStyle/>
        <a:p>
          <a:endParaRPr lang="de-DE"/>
        </a:p>
      </dgm:t>
    </dgm:pt>
    <dgm:pt modelId="{3F97062E-C091-4462-ABE1-98B2F5237D01}" type="sibTrans" cxnId="{DC5F7762-AD84-4352-A559-DAC4194B763E}">
      <dgm:prSet/>
      <dgm:spPr/>
      <dgm:t>
        <a:bodyPr/>
        <a:lstStyle/>
        <a:p>
          <a:endParaRPr lang="de-DE"/>
        </a:p>
      </dgm:t>
    </dgm:pt>
    <dgm:pt modelId="{227ECFB1-4D63-459E-958F-9D1CE18BCD35}">
      <dgm:prSet phldrT="[Text]"/>
      <dgm:spPr>
        <a:solidFill>
          <a:schemeClr val="accent1">
            <a:lumMod val="20000"/>
            <a:lumOff val="80000"/>
          </a:schemeClr>
        </a:solidFill>
      </dgm:spPr>
      <dgm:t>
        <a:bodyPr/>
        <a:lstStyle/>
        <a:p>
          <a:r>
            <a:rPr lang="de-DE" dirty="0"/>
            <a:t> </a:t>
          </a:r>
        </a:p>
      </dgm:t>
    </dgm:pt>
    <dgm:pt modelId="{920F4A53-8E0F-47FF-9BB0-F6BAD10FEA06}" type="parTrans" cxnId="{2702EDD8-969F-4468-94E3-4D14752433D4}">
      <dgm:prSet/>
      <dgm:spPr/>
      <dgm:t>
        <a:bodyPr/>
        <a:lstStyle/>
        <a:p>
          <a:endParaRPr lang="de-DE"/>
        </a:p>
      </dgm:t>
    </dgm:pt>
    <dgm:pt modelId="{C90A1D76-785A-47F3-9123-ECF91E8FCBDD}" type="sibTrans" cxnId="{2702EDD8-969F-4468-94E3-4D14752433D4}">
      <dgm:prSet/>
      <dgm:spPr/>
      <dgm:t>
        <a:bodyPr/>
        <a:lstStyle/>
        <a:p>
          <a:endParaRPr lang="de-DE"/>
        </a:p>
      </dgm:t>
    </dgm:pt>
    <dgm:pt modelId="{6B456172-8A6E-4DD6-9C43-FA8406D14F56}">
      <dgm:prSet phldrT="[Text]"/>
      <dgm:spPr>
        <a:solidFill>
          <a:schemeClr val="accent1">
            <a:lumMod val="20000"/>
            <a:lumOff val="80000"/>
          </a:schemeClr>
        </a:solidFill>
      </dgm:spPr>
      <dgm:t>
        <a:bodyPr/>
        <a:lstStyle/>
        <a:p>
          <a:r>
            <a:rPr lang="de-DE" dirty="0"/>
            <a:t> </a:t>
          </a:r>
        </a:p>
      </dgm:t>
    </dgm:pt>
    <dgm:pt modelId="{19EC8964-F4A9-4697-8528-644474F3E650}" type="parTrans" cxnId="{690752D0-6E65-4700-A2C9-AA100FC8F0CE}">
      <dgm:prSet/>
      <dgm:spPr/>
      <dgm:t>
        <a:bodyPr/>
        <a:lstStyle/>
        <a:p>
          <a:endParaRPr lang="de-DE"/>
        </a:p>
      </dgm:t>
    </dgm:pt>
    <dgm:pt modelId="{E2B4DA04-34BC-4C8E-AACB-CFE74909B442}" type="sibTrans" cxnId="{690752D0-6E65-4700-A2C9-AA100FC8F0CE}">
      <dgm:prSet/>
      <dgm:spPr/>
      <dgm:t>
        <a:bodyPr/>
        <a:lstStyle/>
        <a:p>
          <a:endParaRPr lang="de-DE"/>
        </a:p>
      </dgm:t>
    </dgm:pt>
    <dgm:pt modelId="{0E3CE9AE-E10F-4793-B8C2-DDF8A6E7DF3D}" type="pres">
      <dgm:prSet presAssocID="{7B90BB37-703A-4F57-98AF-1F0F8B7FCAB6}" presName="Name0" presStyleCnt="0">
        <dgm:presLayoutVars>
          <dgm:dir/>
          <dgm:animLvl val="lvl"/>
          <dgm:resizeHandles val="exact"/>
        </dgm:presLayoutVars>
      </dgm:prSet>
      <dgm:spPr/>
    </dgm:pt>
    <dgm:pt modelId="{7BB694E2-DF94-4C10-978D-DD929267280F}" type="pres">
      <dgm:prSet presAssocID="{454B3815-4697-4738-A100-07BA692E5E7F}" presName="Name8" presStyleCnt="0"/>
      <dgm:spPr/>
    </dgm:pt>
    <dgm:pt modelId="{82EA0A51-25CF-4EE5-9F67-0B619C8514DF}" type="pres">
      <dgm:prSet presAssocID="{454B3815-4697-4738-A100-07BA692E5E7F}" presName="level" presStyleLbl="node1" presStyleIdx="0" presStyleCnt="3" custLinFactNeighborY="3918">
        <dgm:presLayoutVars>
          <dgm:chMax val="1"/>
          <dgm:bulletEnabled val="1"/>
        </dgm:presLayoutVars>
      </dgm:prSet>
      <dgm:spPr/>
    </dgm:pt>
    <dgm:pt modelId="{F4057509-9D51-44A8-84FA-A0B4DE85D390}" type="pres">
      <dgm:prSet presAssocID="{454B3815-4697-4738-A100-07BA692E5E7F}" presName="levelTx" presStyleLbl="revTx" presStyleIdx="0" presStyleCnt="0">
        <dgm:presLayoutVars>
          <dgm:chMax val="1"/>
          <dgm:bulletEnabled val="1"/>
        </dgm:presLayoutVars>
      </dgm:prSet>
      <dgm:spPr/>
    </dgm:pt>
    <dgm:pt modelId="{50412B68-AE71-4857-BD2E-DA11D5C0C479}" type="pres">
      <dgm:prSet presAssocID="{227ECFB1-4D63-459E-958F-9D1CE18BCD35}" presName="Name8" presStyleCnt="0"/>
      <dgm:spPr/>
    </dgm:pt>
    <dgm:pt modelId="{BAE43EC1-AE1F-45D3-9108-EEB7BF7E8EFA}" type="pres">
      <dgm:prSet presAssocID="{227ECFB1-4D63-459E-958F-9D1CE18BCD35}" presName="level" presStyleLbl="node1" presStyleIdx="1" presStyleCnt="3">
        <dgm:presLayoutVars>
          <dgm:chMax val="1"/>
          <dgm:bulletEnabled val="1"/>
        </dgm:presLayoutVars>
      </dgm:prSet>
      <dgm:spPr/>
    </dgm:pt>
    <dgm:pt modelId="{AD3BF1A0-FB8A-46D2-B2AE-C1EB6620D14E}" type="pres">
      <dgm:prSet presAssocID="{227ECFB1-4D63-459E-958F-9D1CE18BCD35}" presName="levelTx" presStyleLbl="revTx" presStyleIdx="0" presStyleCnt="0">
        <dgm:presLayoutVars>
          <dgm:chMax val="1"/>
          <dgm:bulletEnabled val="1"/>
        </dgm:presLayoutVars>
      </dgm:prSet>
      <dgm:spPr/>
    </dgm:pt>
    <dgm:pt modelId="{CA67FDC6-E84E-4CAF-9342-86C4C1BD1CA1}" type="pres">
      <dgm:prSet presAssocID="{6B456172-8A6E-4DD6-9C43-FA8406D14F56}" presName="Name8" presStyleCnt="0"/>
      <dgm:spPr/>
    </dgm:pt>
    <dgm:pt modelId="{5263C5FF-7A68-4D5D-A0AF-7DC00617BCA5}" type="pres">
      <dgm:prSet presAssocID="{6B456172-8A6E-4DD6-9C43-FA8406D14F56}" presName="level" presStyleLbl="node1" presStyleIdx="2" presStyleCnt="3">
        <dgm:presLayoutVars>
          <dgm:chMax val="1"/>
          <dgm:bulletEnabled val="1"/>
        </dgm:presLayoutVars>
      </dgm:prSet>
      <dgm:spPr/>
    </dgm:pt>
    <dgm:pt modelId="{8C95764F-25B6-436F-B386-B2212512C2B8}" type="pres">
      <dgm:prSet presAssocID="{6B456172-8A6E-4DD6-9C43-FA8406D14F56}" presName="levelTx" presStyleLbl="revTx" presStyleIdx="0" presStyleCnt="0">
        <dgm:presLayoutVars>
          <dgm:chMax val="1"/>
          <dgm:bulletEnabled val="1"/>
        </dgm:presLayoutVars>
      </dgm:prSet>
      <dgm:spPr/>
    </dgm:pt>
  </dgm:ptLst>
  <dgm:cxnLst>
    <dgm:cxn modelId="{9F56F009-2997-4193-BCBD-1F7FB8CC2B3F}" type="presOf" srcId="{454B3815-4697-4738-A100-07BA692E5E7F}" destId="{F4057509-9D51-44A8-84FA-A0B4DE85D390}" srcOrd="1" destOrd="0" presId="urn:microsoft.com/office/officeart/2005/8/layout/pyramid1"/>
    <dgm:cxn modelId="{DC5F7762-AD84-4352-A559-DAC4194B763E}" srcId="{7B90BB37-703A-4F57-98AF-1F0F8B7FCAB6}" destId="{454B3815-4697-4738-A100-07BA692E5E7F}" srcOrd="0" destOrd="0" parTransId="{6D21373D-D8A9-4AC3-B036-B1F985E5F74C}" sibTransId="{3F97062E-C091-4462-ABE1-98B2F5237D01}"/>
    <dgm:cxn modelId="{CD9E3B4F-AD1A-43D0-8CF4-21CAFDC64CEA}" type="presOf" srcId="{227ECFB1-4D63-459E-958F-9D1CE18BCD35}" destId="{BAE43EC1-AE1F-45D3-9108-EEB7BF7E8EFA}" srcOrd="0" destOrd="0" presId="urn:microsoft.com/office/officeart/2005/8/layout/pyramid1"/>
    <dgm:cxn modelId="{75C78354-8188-4EFE-AE94-BBBDAB82A360}" type="presOf" srcId="{7B90BB37-703A-4F57-98AF-1F0F8B7FCAB6}" destId="{0E3CE9AE-E10F-4793-B8C2-DDF8A6E7DF3D}" srcOrd="0" destOrd="0" presId="urn:microsoft.com/office/officeart/2005/8/layout/pyramid1"/>
    <dgm:cxn modelId="{3A4EC68D-551E-457D-98E0-C9B2498DA674}" type="presOf" srcId="{6B456172-8A6E-4DD6-9C43-FA8406D14F56}" destId="{5263C5FF-7A68-4D5D-A0AF-7DC00617BCA5}" srcOrd="0" destOrd="0" presId="urn:microsoft.com/office/officeart/2005/8/layout/pyramid1"/>
    <dgm:cxn modelId="{48867BB0-7CD0-4064-B60A-851CEA0C3D30}" type="presOf" srcId="{454B3815-4697-4738-A100-07BA692E5E7F}" destId="{82EA0A51-25CF-4EE5-9F67-0B619C8514DF}" srcOrd="0" destOrd="0" presId="urn:microsoft.com/office/officeart/2005/8/layout/pyramid1"/>
    <dgm:cxn modelId="{1F547EB3-CDDA-42E5-B742-C77EB8ED61B0}" type="presOf" srcId="{227ECFB1-4D63-459E-958F-9D1CE18BCD35}" destId="{AD3BF1A0-FB8A-46D2-B2AE-C1EB6620D14E}" srcOrd="1" destOrd="0" presId="urn:microsoft.com/office/officeart/2005/8/layout/pyramid1"/>
    <dgm:cxn modelId="{690752D0-6E65-4700-A2C9-AA100FC8F0CE}" srcId="{7B90BB37-703A-4F57-98AF-1F0F8B7FCAB6}" destId="{6B456172-8A6E-4DD6-9C43-FA8406D14F56}" srcOrd="2" destOrd="0" parTransId="{19EC8964-F4A9-4697-8528-644474F3E650}" sibTransId="{E2B4DA04-34BC-4C8E-AACB-CFE74909B442}"/>
    <dgm:cxn modelId="{2702EDD8-969F-4468-94E3-4D14752433D4}" srcId="{7B90BB37-703A-4F57-98AF-1F0F8B7FCAB6}" destId="{227ECFB1-4D63-459E-958F-9D1CE18BCD35}" srcOrd="1" destOrd="0" parTransId="{920F4A53-8E0F-47FF-9BB0-F6BAD10FEA06}" sibTransId="{C90A1D76-785A-47F3-9123-ECF91E8FCBDD}"/>
    <dgm:cxn modelId="{7B00B8EB-9A7C-48C4-B7A6-7C7F9557413A}" type="presOf" srcId="{6B456172-8A6E-4DD6-9C43-FA8406D14F56}" destId="{8C95764F-25B6-436F-B386-B2212512C2B8}" srcOrd="1" destOrd="0" presId="urn:microsoft.com/office/officeart/2005/8/layout/pyramid1"/>
    <dgm:cxn modelId="{FECD44D2-23D5-4FFD-BC23-F1712E7A7947}" type="presParOf" srcId="{0E3CE9AE-E10F-4793-B8C2-DDF8A6E7DF3D}" destId="{7BB694E2-DF94-4C10-978D-DD929267280F}" srcOrd="0" destOrd="0" presId="urn:microsoft.com/office/officeart/2005/8/layout/pyramid1"/>
    <dgm:cxn modelId="{9B042CA1-D03E-4047-A69F-E0A309B3951C}" type="presParOf" srcId="{7BB694E2-DF94-4C10-978D-DD929267280F}" destId="{82EA0A51-25CF-4EE5-9F67-0B619C8514DF}" srcOrd="0" destOrd="0" presId="urn:microsoft.com/office/officeart/2005/8/layout/pyramid1"/>
    <dgm:cxn modelId="{7D2F6724-1CFA-4440-B025-A94DF5C7B06B}" type="presParOf" srcId="{7BB694E2-DF94-4C10-978D-DD929267280F}" destId="{F4057509-9D51-44A8-84FA-A0B4DE85D390}" srcOrd="1" destOrd="0" presId="urn:microsoft.com/office/officeart/2005/8/layout/pyramid1"/>
    <dgm:cxn modelId="{30388049-3EF9-415A-9B93-74BEB222234D}" type="presParOf" srcId="{0E3CE9AE-E10F-4793-B8C2-DDF8A6E7DF3D}" destId="{50412B68-AE71-4857-BD2E-DA11D5C0C479}" srcOrd="1" destOrd="0" presId="urn:microsoft.com/office/officeart/2005/8/layout/pyramid1"/>
    <dgm:cxn modelId="{4584DA9B-5899-4C03-8C1C-FF3C04D7A71E}" type="presParOf" srcId="{50412B68-AE71-4857-BD2E-DA11D5C0C479}" destId="{BAE43EC1-AE1F-45D3-9108-EEB7BF7E8EFA}" srcOrd="0" destOrd="0" presId="urn:microsoft.com/office/officeart/2005/8/layout/pyramid1"/>
    <dgm:cxn modelId="{AF8CCA0F-FCDB-4E9B-896B-1FB8A4565961}" type="presParOf" srcId="{50412B68-AE71-4857-BD2E-DA11D5C0C479}" destId="{AD3BF1A0-FB8A-46D2-B2AE-C1EB6620D14E}" srcOrd="1" destOrd="0" presId="urn:microsoft.com/office/officeart/2005/8/layout/pyramid1"/>
    <dgm:cxn modelId="{65626FC6-BC62-4602-9DB2-9DAFCD1FFC31}" type="presParOf" srcId="{0E3CE9AE-E10F-4793-B8C2-DDF8A6E7DF3D}" destId="{CA67FDC6-E84E-4CAF-9342-86C4C1BD1CA1}" srcOrd="2" destOrd="0" presId="urn:microsoft.com/office/officeart/2005/8/layout/pyramid1"/>
    <dgm:cxn modelId="{2083A8CC-23DF-499B-943D-DC58A82DE4C8}" type="presParOf" srcId="{CA67FDC6-E84E-4CAF-9342-86C4C1BD1CA1}" destId="{5263C5FF-7A68-4D5D-A0AF-7DC00617BCA5}" srcOrd="0" destOrd="0" presId="urn:microsoft.com/office/officeart/2005/8/layout/pyramid1"/>
    <dgm:cxn modelId="{4F36E276-7725-4F94-A108-A0F473A0CB4F}" type="presParOf" srcId="{CA67FDC6-E84E-4CAF-9342-86C4C1BD1CA1}" destId="{8C95764F-25B6-436F-B386-B2212512C2B8}" srcOrd="1" destOrd="0" presId="urn:microsoft.com/office/officeart/2005/8/layout/pyramid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90BB37-703A-4F57-98AF-1F0F8B7FCAB6}" type="doc">
      <dgm:prSet loTypeId="urn:microsoft.com/office/officeart/2005/8/layout/pyramid1" loCatId="pyramid" qsTypeId="urn:microsoft.com/office/officeart/2005/8/quickstyle/simple1" qsCatId="simple" csTypeId="urn:microsoft.com/office/officeart/2005/8/colors/accent1_2" csCatId="accent1" phldr="1"/>
      <dgm:spPr/>
    </dgm:pt>
    <dgm:pt modelId="{454B3815-4697-4738-A100-07BA692E5E7F}">
      <dgm:prSet phldrT="[Text]"/>
      <dgm:spPr>
        <a:solidFill>
          <a:schemeClr val="accent1">
            <a:lumMod val="20000"/>
            <a:lumOff val="80000"/>
          </a:schemeClr>
        </a:solidFill>
      </dgm:spPr>
      <dgm:t>
        <a:bodyPr/>
        <a:lstStyle/>
        <a:p>
          <a:r>
            <a:rPr lang="de-DE" dirty="0"/>
            <a:t> </a:t>
          </a:r>
        </a:p>
      </dgm:t>
    </dgm:pt>
    <dgm:pt modelId="{6D21373D-D8A9-4AC3-B036-B1F985E5F74C}" type="parTrans" cxnId="{DC5F7762-AD84-4352-A559-DAC4194B763E}">
      <dgm:prSet/>
      <dgm:spPr/>
      <dgm:t>
        <a:bodyPr/>
        <a:lstStyle/>
        <a:p>
          <a:endParaRPr lang="de-DE"/>
        </a:p>
      </dgm:t>
    </dgm:pt>
    <dgm:pt modelId="{3F97062E-C091-4462-ABE1-98B2F5237D01}" type="sibTrans" cxnId="{DC5F7762-AD84-4352-A559-DAC4194B763E}">
      <dgm:prSet/>
      <dgm:spPr/>
      <dgm:t>
        <a:bodyPr/>
        <a:lstStyle/>
        <a:p>
          <a:endParaRPr lang="de-DE"/>
        </a:p>
      </dgm:t>
    </dgm:pt>
    <dgm:pt modelId="{227ECFB1-4D63-459E-958F-9D1CE18BCD35}">
      <dgm:prSet phldrT="[Text]"/>
      <dgm:spPr>
        <a:solidFill>
          <a:schemeClr val="accent1">
            <a:lumMod val="20000"/>
            <a:lumOff val="80000"/>
          </a:schemeClr>
        </a:solidFill>
      </dgm:spPr>
      <dgm:t>
        <a:bodyPr/>
        <a:lstStyle/>
        <a:p>
          <a:r>
            <a:rPr lang="de-DE" dirty="0"/>
            <a:t> </a:t>
          </a:r>
        </a:p>
      </dgm:t>
    </dgm:pt>
    <dgm:pt modelId="{920F4A53-8E0F-47FF-9BB0-F6BAD10FEA06}" type="parTrans" cxnId="{2702EDD8-969F-4468-94E3-4D14752433D4}">
      <dgm:prSet/>
      <dgm:spPr/>
      <dgm:t>
        <a:bodyPr/>
        <a:lstStyle/>
        <a:p>
          <a:endParaRPr lang="de-DE"/>
        </a:p>
      </dgm:t>
    </dgm:pt>
    <dgm:pt modelId="{C90A1D76-785A-47F3-9123-ECF91E8FCBDD}" type="sibTrans" cxnId="{2702EDD8-969F-4468-94E3-4D14752433D4}">
      <dgm:prSet/>
      <dgm:spPr/>
      <dgm:t>
        <a:bodyPr/>
        <a:lstStyle/>
        <a:p>
          <a:endParaRPr lang="de-DE"/>
        </a:p>
      </dgm:t>
    </dgm:pt>
    <dgm:pt modelId="{6B456172-8A6E-4DD6-9C43-FA8406D14F56}">
      <dgm:prSet phldrT="[Text]"/>
      <dgm:spPr>
        <a:solidFill>
          <a:schemeClr val="accent1">
            <a:lumMod val="20000"/>
            <a:lumOff val="80000"/>
          </a:schemeClr>
        </a:solidFill>
      </dgm:spPr>
      <dgm:t>
        <a:bodyPr/>
        <a:lstStyle/>
        <a:p>
          <a:r>
            <a:rPr lang="de-DE" dirty="0"/>
            <a:t> </a:t>
          </a:r>
        </a:p>
      </dgm:t>
    </dgm:pt>
    <dgm:pt modelId="{19EC8964-F4A9-4697-8528-644474F3E650}" type="parTrans" cxnId="{690752D0-6E65-4700-A2C9-AA100FC8F0CE}">
      <dgm:prSet/>
      <dgm:spPr/>
      <dgm:t>
        <a:bodyPr/>
        <a:lstStyle/>
        <a:p>
          <a:endParaRPr lang="de-DE"/>
        </a:p>
      </dgm:t>
    </dgm:pt>
    <dgm:pt modelId="{E2B4DA04-34BC-4C8E-AACB-CFE74909B442}" type="sibTrans" cxnId="{690752D0-6E65-4700-A2C9-AA100FC8F0CE}">
      <dgm:prSet/>
      <dgm:spPr/>
      <dgm:t>
        <a:bodyPr/>
        <a:lstStyle/>
        <a:p>
          <a:endParaRPr lang="de-DE"/>
        </a:p>
      </dgm:t>
    </dgm:pt>
    <dgm:pt modelId="{0E3CE9AE-E10F-4793-B8C2-DDF8A6E7DF3D}" type="pres">
      <dgm:prSet presAssocID="{7B90BB37-703A-4F57-98AF-1F0F8B7FCAB6}" presName="Name0" presStyleCnt="0">
        <dgm:presLayoutVars>
          <dgm:dir/>
          <dgm:animLvl val="lvl"/>
          <dgm:resizeHandles val="exact"/>
        </dgm:presLayoutVars>
      </dgm:prSet>
      <dgm:spPr/>
    </dgm:pt>
    <dgm:pt modelId="{7BB694E2-DF94-4C10-978D-DD929267280F}" type="pres">
      <dgm:prSet presAssocID="{454B3815-4697-4738-A100-07BA692E5E7F}" presName="Name8" presStyleCnt="0"/>
      <dgm:spPr/>
    </dgm:pt>
    <dgm:pt modelId="{82EA0A51-25CF-4EE5-9F67-0B619C8514DF}" type="pres">
      <dgm:prSet presAssocID="{454B3815-4697-4738-A100-07BA692E5E7F}" presName="level" presStyleLbl="node1" presStyleIdx="0" presStyleCnt="3" custLinFactNeighborY="3918">
        <dgm:presLayoutVars>
          <dgm:chMax val="1"/>
          <dgm:bulletEnabled val="1"/>
        </dgm:presLayoutVars>
      </dgm:prSet>
      <dgm:spPr/>
    </dgm:pt>
    <dgm:pt modelId="{F4057509-9D51-44A8-84FA-A0B4DE85D390}" type="pres">
      <dgm:prSet presAssocID="{454B3815-4697-4738-A100-07BA692E5E7F}" presName="levelTx" presStyleLbl="revTx" presStyleIdx="0" presStyleCnt="0">
        <dgm:presLayoutVars>
          <dgm:chMax val="1"/>
          <dgm:bulletEnabled val="1"/>
        </dgm:presLayoutVars>
      </dgm:prSet>
      <dgm:spPr/>
    </dgm:pt>
    <dgm:pt modelId="{50412B68-AE71-4857-BD2E-DA11D5C0C479}" type="pres">
      <dgm:prSet presAssocID="{227ECFB1-4D63-459E-958F-9D1CE18BCD35}" presName="Name8" presStyleCnt="0"/>
      <dgm:spPr/>
    </dgm:pt>
    <dgm:pt modelId="{BAE43EC1-AE1F-45D3-9108-EEB7BF7E8EFA}" type="pres">
      <dgm:prSet presAssocID="{227ECFB1-4D63-459E-958F-9D1CE18BCD35}" presName="level" presStyleLbl="node1" presStyleIdx="1" presStyleCnt="3">
        <dgm:presLayoutVars>
          <dgm:chMax val="1"/>
          <dgm:bulletEnabled val="1"/>
        </dgm:presLayoutVars>
      </dgm:prSet>
      <dgm:spPr/>
    </dgm:pt>
    <dgm:pt modelId="{AD3BF1A0-FB8A-46D2-B2AE-C1EB6620D14E}" type="pres">
      <dgm:prSet presAssocID="{227ECFB1-4D63-459E-958F-9D1CE18BCD35}" presName="levelTx" presStyleLbl="revTx" presStyleIdx="0" presStyleCnt="0">
        <dgm:presLayoutVars>
          <dgm:chMax val="1"/>
          <dgm:bulletEnabled val="1"/>
        </dgm:presLayoutVars>
      </dgm:prSet>
      <dgm:spPr/>
    </dgm:pt>
    <dgm:pt modelId="{CA67FDC6-E84E-4CAF-9342-86C4C1BD1CA1}" type="pres">
      <dgm:prSet presAssocID="{6B456172-8A6E-4DD6-9C43-FA8406D14F56}" presName="Name8" presStyleCnt="0"/>
      <dgm:spPr/>
    </dgm:pt>
    <dgm:pt modelId="{5263C5FF-7A68-4D5D-A0AF-7DC00617BCA5}" type="pres">
      <dgm:prSet presAssocID="{6B456172-8A6E-4DD6-9C43-FA8406D14F56}" presName="level" presStyleLbl="node1" presStyleIdx="2" presStyleCnt="3">
        <dgm:presLayoutVars>
          <dgm:chMax val="1"/>
          <dgm:bulletEnabled val="1"/>
        </dgm:presLayoutVars>
      </dgm:prSet>
      <dgm:spPr/>
    </dgm:pt>
    <dgm:pt modelId="{8C95764F-25B6-436F-B386-B2212512C2B8}" type="pres">
      <dgm:prSet presAssocID="{6B456172-8A6E-4DD6-9C43-FA8406D14F56}" presName="levelTx" presStyleLbl="revTx" presStyleIdx="0" presStyleCnt="0">
        <dgm:presLayoutVars>
          <dgm:chMax val="1"/>
          <dgm:bulletEnabled val="1"/>
        </dgm:presLayoutVars>
      </dgm:prSet>
      <dgm:spPr/>
    </dgm:pt>
  </dgm:ptLst>
  <dgm:cxnLst>
    <dgm:cxn modelId="{9F56F009-2997-4193-BCBD-1F7FB8CC2B3F}" type="presOf" srcId="{454B3815-4697-4738-A100-07BA692E5E7F}" destId="{F4057509-9D51-44A8-84FA-A0B4DE85D390}" srcOrd="1" destOrd="0" presId="urn:microsoft.com/office/officeart/2005/8/layout/pyramid1"/>
    <dgm:cxn modelId="{DC5F7762-AD84-4352-A559-DAC4194B763E}" srcId="{7B90BB37-703A-4F57-98AF-1F0F8B7FCAB6}" destId="{454B3815-4697-4738-A100-07BA692E5E7F}" srcOrd="0" destOrd="0" parTransId="{6D21373D-D8A9-4AC3-B036-B1F985E5F74C}" sibTransId="{3F97062E-C091-4462-ABE1-98B2F5237D01}"/>
    <dgm:cxn modelId="{CD9E3B4F-AD1A-43D0-8CF4-21CAFDC64CEA}" type="presOf" srcId="{227ECFB1-4D63-459E-958F-9D1CE18BCD35}" destId="{BAE43EC1-AE1F-45D3-9108-EEB7BF7E8EFA}" srcOrd="0" destOrd="0" presId="urn:microsoft.com/office/officeart/2005/8/layout/pyramid1"/>
    <dgm:cxn modelId="{75C78354-8188-4EFE-AE94-BBBDAB82A360}" type="presOf" srcId="{7B90BB37-703A-4F57-98AF-1F0F8B7FCAB6}" destId="{0E3CE9AE-E10F-4793-B8C2-DDF8A6E7DF3D}" srcOrd="0" destOrd="0" presId="urn:microsoft.com/office/officeart/2005/8/layout/pyramid1"/>
    <dgm:cxn modelId="{3A4EC68D-551E-457D-98E0-C9B2498DA674}" type="presOf" srcId="{6B456172-8A6E-4DD6-9C43-FA8406D14F56}" destId="{5263C5FF-7A68-4D5D-A0AF-7DC00617BCA5}" srcOrd="0" destOrd="0" presId="urn:microsoft.com/office/officeart/2005/8/layout/pyramid1"/>
    <dgm:cxn modelId="{48867BB0-7CD0-4064-B60A-851CEA0C3D30}" type="presOf" srcId="{454B3815-4697-4738-A100-07BA692E5E7F}" destId="{82EA0A51-25CF-4EE5-9F67-0B619C8514DF}" srcOrd="0" destOrd="0" presId="urn:microsoft.com/office/officeart/2005/8/layout/pyramid1"/>
    <dgm:cxn modelId="{1F547EB3-CDDA-42E5-B742-C77EB8ED61B0}" type="presOf" srcId="{227ECFB1-4D63-459E-958F-9D1CE18BCD35}" destId="{AD3BF1A0-FB8A-46D2-B2AE-C1EB6620D14E}" srcOrd="1" destOrd="0" presId="urn:microsoft.com/office/officeart/2005/8/layout/pyramid1"/>
    <dgm:cxn modelId="{690752D0-6E65-4700-A2C9-AA100FC8F0CE}" srcId="{7B90BB37-703A-4F57-98AF-1F0F8B7FCAB6}" destId="{6B456172-8A6E-4DD6-9C43-FA8406D14F56}" srcOrd="2" destOrd="0" parTransId="{19EC8964-F4A9-4697-8528-644474F3E650}" sibTransId="{E2B4DA04-34BC-4C8E-AACB-CFE74909B442}"/>
    <dgm:cxn modelId="{2702EDD8-969F-4468-94E3-4D14752433D4}" srcId="{7B90BB37-703A-4F57-98AF-1F0F8B7FCAB6}" destId="{227ECFB1-4D63-459E-958F-9D1CE18BCD35}" srcOrd="1" destOrd="0" parTransId="{920F4A53-8E0F-47FF-9BB0-F6BAD10FEA06}" sibTransId="{C90A1D76-785A-47F3-9123-ECF91E8FCBDD}"/>
    <dgm:cxn modelId="{7B00B8EB-9A7C-48C4-B7A6-7C7F9557413A}" type="presOf" srcId="{6B456172-8A6E-4DD6-9C43-FA8406D14F56}" destId="{8C95764F-25B6-436F-B386-B2212512C2B8}" srcOrd="1" destOrd="0" presId="urn:microsoft.com/office/officeart/2005/8/layout/pyramid1"/>
    <dgm:cxn modelId="{FECD44D2-23D5-4FFD-BC23-F1712E7A7947}" type="presParOf" srcId="{0E3CE9AE-E10F-4793-B8C2-DDF8A6E7DF3D}" destId="{7BB694E2-DF94-4C10-978D-DD929267280F}" srcOrd="0" destOrd="0" presId="urn:microsoft.com/office/officeart/2005/8/layout/pyramid1"/>
    <dgm:cxn modelId="{9B042CA1-D03E-4047-A69F-E0A309B3951C}" type="presParOf" srcId="{7BB694E2-DF94-4C10-978D-DD929267280F}" destId="{82EA0A51-25CF-4EE5-9F67-0B619C8514DF}" srcOrd="0" destOrd="0" presId="urn:microsoft.com/office/officeart/2005/8/layout/pyramid1"/>
    <dgm:cxn modelId="{7D2F6724-1CFA-4440-B025-A94DF5C7B06B}" type="presParOf" srcId="{7BB694E2-DF94-4C10-978D-DD929267280F}" destId="{F4057509-9D51-44A8-84FA-A0B4DE85D390}" srcOrd="1" destOrd="0" presId="urn:microsoft.com/office/officeart/2005/8/layout/pyramid1"/>
    <dgm:cxn modelId="{30388049-3EF9-415A-9B93-74BEB222234D}" type="presParOf" srcId="{0E3CE9AE-E10F-4793-B8C2-DDF8A6E7DF3D}" destId="{50412B68-AE71-4857-BD2E-DA11D5C0C479}" srcOrd="1" destOrd="0" presId="urn:microsoft.com/office/officeart/2005/8/layout/pyramid1"/>
    <dgm:cxn modelId="{4584DA9B-5899-4C03-8C1C-FF3C04D7A71E}" type="presParOf" srcId="{50412B68-AE71-4857-BD2E-DA11D5C0C479}" destId="{BAE43EC1-AE1F-45D3-9108-EEB7BF7E8EFA}" srcOrd="0" destOrd="0" presId="urn:microsoft.com/office/officeart/2005/8/layout/pyramid1"/>
    <dgm:cxn modelId="{AF8CCA0F-FCDB-4E9B-896B-1FB8A4565961}" type="presParOf" srcId="{50412B68-AE71-4857-BD2E-DA11D5C0C479}" destId="{AD3BF1A0-FB8A-46D2-B2AE-C1EB6620D14E}" srcOrd="1" destOrd="0" presId="urn:microsoft.com/office/officeart/2005/8/layout/pyramid1"/>
    <dgm:cxn modelId="{65626FC6-BC62-4602-9DB2-9DAFCD1FFC31}" type="presParOf" srcId="{0E3CE9AE-E10F-4793-B8C2-DDF8A6E7DF3D}" destId="{CA67FDC6-E84E-4CAF-9342-86C4C1BD1CA1}" srcOrd="2" destOrd="0" presId="urn:microsoft.com/office/officeart/2005/8/layout/pyramid1"/>
    <dgm:cxn modelId="{2083A8CC-23DF-499B-943D-DC58A82DE4C8}" type="presParOf" srcId="{CA67FDC6-E84E-4CAF-9342-86C4C1BD1CA1}" destId="{5263C5FF-7A68-4D5D-A0AF-7DC00617BCA5}" srcOrd="0" destOrd="0" presId="urn:microsoft.com/office/officeart/2005/8/layout/pyramid1"/>
    <dgm:cxn modelId="{4F36E276-7725-4F94-A108-A0F473A0CB4F}" type="presParOf" srcId="{CA67FDC6-E84E-4CAF-9342-86C4C1BD1CA1}" destId="{8C95764F-25B6-436F-B386-B2212512C2B8}" srcOrd="1" destOrd="0" presId="urn:microsoft.com/office/officeart/2005/8/layout/pyramid1"/>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90BB37-703A-4F57-98AF-1F0F8B7FCAB6}" type="doc">
      <dgm:prSet loTypeId="urn:microsoft.com/office/officeart/2005/8/layout/pyramid1" loCatId="pyramid" qsTypeId="urn:microsoft.com/office/officeart/2005/8/quickstyle/simple1" qsCatId="simple" csTypeId="urn:microsoft.com/office/officeart/2005/8/colors/accent1_2" csCatId="accent1" phldr="1"/>
      <dgm:spPr/>
    </dgm:pt>
    <dgm:pt modelId="{454B3815-4697-4738-A100-07BA692E5E7F}">
      <dgm:prSet phldrT="[Text]"/>
      <dgm:spPr>
        <a:solidFill>
          <a:schemeClr val="accent1">
            <a:lumMod val="20000"/>
            <a:lumOff val="80000"/>
          </a:schemeClr>
        </a:solidFill>
      </dgm:spPr>
      <dgm:t>
        <a:bodyPr/>
        <a:lstStyle/>
        <a:p>
          <a:r>
            <a:rPr lang="de-DE" dirty="0"/>
            <a:t> </a:t>
          </a:r>
        </a:p>
      </dgm:t>
    </dgm:pt>
    <dgm:pt modelId="{6D21373D-D8A9-4AC3-B036-B1F985E5F74C}" type="parTrans" cxnId="{DC5F7762-AD84-4352-A559-DAC4194B763E}">
      <dgm:prSet/>
      <dgm:spPr/>
      <dgm:t>
        <a:bodyPr/>
        <a:lstStyle/>
        <a:p>
          <a:endParaRPr lang="de-DE"/>
        </a:p>
      </dgm:t>
    </dgm:pt>
    <dgm:pt modelId="{3F97062E-C091-4462-ABE1-98B2F5237D01}" type="sibTrans" cxnId="{DC5F7762-AD84-4352-A559-DAC4194B763E}">
      <dgm:prSet/>
      <dgm:spPr/>
      <dgm:t>
        <a:bodyPr/>
        <a:lstStyle/>
        <a:p>
          <a:endParaRPr lang="de-DE"/>
        </a:p>
      </dgm:t>
    </dgm:pt>
    <dgm:pt modelId="{227ECFB1-4D63-459E-958F-9D1CE18BCD35}">
      <dgm:prSet phldrT="[Text]"/>
      <dgm:spPr>
        <a:solidFill>
          <a:schemeClr val="accent1">
            <a:lumMod val="20000"/>
            <a:lumOff val="80000"/>
          </a:schemeClr>
        </a:solidFill>
      </dgm:spPr>
      <dgm:t>
        <a:bodyPr/>
        <a:lstStyle/>
        <a:p>
          <a:r>
            <a:rPr lang="de-DE" dirty="0"/>
            <a:t> </a:t>
          </a:r>
        </a:p>
      </dgm:t>
    </dgm:pt>
    <dgm:pt modelId="{920F4A53-8E0F-47FF-9BB0-F6BAD10FEA06}" type="parTrans" cxnId="{2702EDD8-969F-4468-94E3-4D14752433D4}">
      <dgm:prSet/>
      <dgm:spPr/>
      <dgm:t>
        <a:bodyPr/>
        <a:lstStyle/>
        <a:p>
          <a:endParaRPr lang="de-DE"/>
        </a:p>
      </dgm:t>
    </dgm:pt>
    <dgm:pt modelId="{C90A1D76-785A-47F3-9123-ECF91E8FCBDD}" type="sibTrans" cxnId="{2702EDD8-969F-4468-94E3-4D14752433D4}">
      <dgm:prSet/>
      <dgm:spPr/>
      <dgm:t>
        <a:bodyPr/>
        <a:lstStyle/>
        <a:p>
          <a:endParaRPr lang="de-DE"/>
        </a:p>
      </dgm:t>
    </dgm:pt>
    <dgm:pt modelId="{6B456172-8A6E-4DD6-9C43-FA8406D14F56}">
      <dgm:prSet phldrT="[Text]"/>
      <dgm:spPr>
        <a:solidFill>
          <a:schemeClr val="accent1">
            <a:lumMod val="20000"/>
            <a:lumOff val="80000"/>
          </a:schemeClr>
        </a:solidFill>
      </dgm:spPr>
      <dgm:t>
        <a:bodyPr/>
        <a:lstStyle/>
        <a:p>
          <a:r>
            <a:rPr lang="de-DE" dirty="0"/>
            <a:t> </a:t>
          </a:r>
        </a:p>
      </dgm:t>
    </dgm:pt>
    <dgm:pt modelId="{19EC8964-F4A9-4697-8528-644474F3E650}" type="parTrans" cxnId="{690752D0-6E65-4700-A2C9-AA100FC8F0CE}">
      <dgm:prSet/>
      <dgm:spPr/>
      <dgm:t>
        <a:bodyPr/>
        <a:lstStyle/>
        <a:p>
          <a:endParaRPr lang="de-DE"/>
        </a:p>
      </dgm:t>
    </dgm:pt>
    <dgm:pt modelId="{E2B4DA04-34BC-4C8E-AACB-CFE74909B442}" type="sibTrans" cxnId="{690752D0-6E65-4700-A2C9-AA100FC8F0CE}">
      <dgm:prSet/>
      <dgm:spPr/>
      <dgm:t>
        <a:bodyPr/>
        <a:lstStyle/>
        <a:p>
          <a:endParaRPr lang="de-DE"/>
        </a:p>
      </dgm:t>
    </dgm:pt>
    <dgm:pt modelId="{0E3CE9AE-E10F-4793-B8C2-DDF8A6E7DF3D}" type="pres">
      <dgm:prSet presAssocID="{7B90BB37-703A-4F57-98AF-1F0F8B7FCAB6}" presName="Name0" presStyleCnt="0">
        <dgm:presLayoutVars>
          <dgm:dir/>
          <dgm:animLvl val="lvl"/>
          <dgm:resizeHandles val="exact"/>
        </dgm:presLayoutVars>
      </dgm:prSet>
      <dgm:spPr/>
    </dgm:pt>
    <dgm:pt modelId="{7BB694E2-DF94-4C10-978D-DD929267280F}" type="pres">
      <dgm:prSet presAssocID="{454B3815-4697-4738-A100-07BA692E5E7F}" presName="Name8" presStyleCnt="0"/>
      <dgm:spPr/>
    </dgm:pt>
    <dgm:pt modelId="{82EA0A51-25CF-4EE5-9F67-0B619C8514DF}" type="pres">
      <dgm:prSet presAssocID="{454B3815-4697-4738-A100-07BA692E5E7F}" presName="level" presStyleLbl="node1" presStyleIdx="0" presStyleCnt="3" custLinFactNeighborY="3918">
        <dgm:presLayoutVars>
          <dgm:chMax val="1"/>
          <dgm:bulletEnabled val="1"/>
        </dgm:presLayoutVars>
      </dgm:prSet>
      <dgm:spPr/>
    </dgm:pt>
    <dgm:pt modelId="{F4057509-9D51-44A8-84FA-A0B4DE85D390}" type="pres">
      <dgm:prSet presAssocID="{454B3815-4697-4738-A100-07BA692E5E7F}" presName="levelTx" presStyleLbl="revTx" presStyleIdx="0" presStyleCnt="0">
        <dgm:presLayoutVars>
          <dgm:chMax val="1"/>
          <dgm:bulletEnabled val="1"/>
        </dgm:presLayoutVars>
      </dgm:prSet>
      <dgm:spPr/>
    </dgm:pt>
    <dgm:pt modelId="{50412B68-AE71-4857-BD2E-DA11D5C0C479}" type="pres">
      <dgm:prSet presAssocID="{227ECFB1-4D63-459E-958F-9D1CE18BCD35}" presName="Name8" presStyleCnt="0"/>
      <dgm:spPr/>
    </dgm:pt>
    <dgm:pt modelId="{BAE43EC1-AE1F-45D3-9108-EEB7BF7E8EFA}" type="pres">
      <dgm:prSet presAssocID="{227ECFB1-4D63-459E-958F-9D1CE18BCD35}" presName="level" presStyleLbl="node1" presStyleIdx="1" presStyleCnt="3">
        <dgm:presLayoutVars>
          <dgm:chMax val="1"/>
          <dgm:bulletEnabled val="1"/>
        </dgm:presLayoutVars>
      </dgm:prSet>
      <dgm:spPr/>
    </dgm:pt>
    <dgm:pt modelId="{AD3BF1A0-FB8A-46D2-B2AE-C1EB6620D14E}" type="pres">
      <dgm:prSet presAssocID="{227ECFB1-4D63-459E-958F-9D1CE18BCD35}" presName="levelTx" presStyleLbl="revTx" presStyleIdx="0" presStyleCnt="0">
        <dgm:presLayoutVars>
          <dgm:chMax val="1"/>
          <dgm:bulletEnabled val="1"/>
        </dgm:presLayoutVars>
      </dgm:prSet>
      <dgm:spPr/>
    </dgm:pt>
    <dgm:pt modelId="{CA67FDC6-E84E-4CAF-9342-86C4C1BD1CA1}" type="pres">
      <dgm:prSet presAssocID="{6B456172-8A6E-4DD6-9C43-FA8406D14F56}" presName="Name8" presStyleCnt="0"/>
      <dgm:spPr/>
    </dgm:pt>
    <dgm:pt modelId="{5263C5FF-7A68-4D5D-A0AF-7DC00617BCA5}" type="pres">
      <dgm:prSet presAssocID="{6B456172-8A6E-4DD6-9C43-FA8406D14F56}" presName="level" presStyleLbl="node1" presStyleIdx="2" presStyleCnt="3" custLinFactNeighborX="19773" custLinFactNeighborY="-250">
        <dgm:presLayoutVars>
          <dgm:chMax val="1"/>
          <dgm:bulletEnabled val="1"/>
        </dgm:presLayoutVars>
      </dgm:prSet>
      <dgm:spPr/>
    </dgm:pt>
    <dgm:pt modelId="{8C95764F-25B6-436F-B386-B2212512C2B8}" type="pres">
      <dgm:prSet presAssocID="{6B456172-8A6E-4DD6-9C43-FA8406D14F56}" presName="levelTx" presStyleLbl="revTx" presStyleIdx="0" presStyleCnt="0">
        <dgm:presLayoutVars>
          <dgm:chMax val="1"/>
          <dgm:bulletEnabled val="1"/>
        </dgm:presLayoutVars>
      </dgm:prSet>
      <dgm:spPr/>
    </dgm:pt>
  </dgm:ptLst>
  <dgm:cxnLst>
    <dgm:cxn modelId="{9F56F009-2997-4193-BCBD-1F7FB8CC2B3F}" type="presOf" srcId="{454B3815-4697-4738-A100-07BA692E5E7F}" destId="{F4057509-9D51-44A8-84FA-A0B4DE85D390}" srcOrd="1" destOrd="0" presId="urn:microsoft.com/office/officeart/2005/8/layout/pyramid1"/>
    <dgm:cxn modelId="{DC5F7762-AD84-4352-A559-DAC4194B763E}" srcId="{7B90BB37-703A-4F57-98AF-1F0F8B7FCAB6}" destId="{454B3815-4697-4738-A100-07BA692E5E7F}" srcOrd="0" destOrd="0" parTransId="{6D21373D-D8A9-4AC3-B036-B1F985E5F74C}" sibTransId="{3F97062E-C091-4462-ABE1-98B2F5237D01}"/>
    <dgm:cxn modelId="{CD9E3B4F-AD1A-43D0-8CF4-21CAFDC64CEA}" type="presOf" srcId="{227ECFB1-4D63-459E-958F-9D1CE18BCD35}" destId="{BAE43EC1-AE1F-45D3-9108-EEB7BF7E8EFA}" srcOrd="0" destOrd="0" presId="urn:microsoft.com/office/officeart/2005/8/layout/pyramid1"/>
    <dgm:cxn modelId="{75C78354-8188-4EFE-AE94-BBBDAB82A360}" type="presOf" srcId="{7B90BB37-703A-4F57-98AF-1F0F8B7FCAB6}" destId="{0E3CE9AE-E10F-4793-B8C2-DDF8A6E7DF3D}" srcOrd="0" destOrd="0" presId="urn:microsoft.com/office/officeart/2005/8/layout/pyramid1"/>
    <dgm:cxn modelId="{3A4EC68D-551E-457D-98E0-C9B2498DA674}" type="presOf" srcId="{6B456172-8A6E-4DD6-9C43-FA8406D14F56}" destId="{5263C5FF-7A68-4D5D-A0AF-7DC00617BCA5}" srcOrd="0" destOrd="0" presId="urn:microsoft.com/office/officeart/2005/8/layout/pyramid1"/>
    <dgm:cxn modelId="{48867BB0-7CD0-4064-B60A-851CEA0C3D30}" type="presOf" srcId="{454B3815-4697-4738-A100-07BA692E5E7F}" destId="{82EA0A51-25CF-4EE5-9F67-0B619C8514DF}" srcOrd="0" destOrd="0" presId="urn:microsoft.com/office/officeart/2005/8/layout/pyramid1"/>
    <dgm:cxn modelId="{1F547EB3-CDDA-42E5-B742-C77EB8ED61B0}" type="presOf" srcId="{227ECFB1-4D63-459E-958F-9D1CE18BCD35}" destId="{AD3BF1A0-FB8A-46D2-B2AE-C1EB6620D14E}" srcOrd="1" destOrd="0" presId="urn:microsoft.com/office/officeart/2005/8/layout/pyramid1"/>
    <dgm:cxn modelId="{690752D0-6E65-4700-A2C9-AA100FC8F0CE}" srcId="{7B90BB37-703A-4F57-98AF-1F0F8B7FCAB6}" destId="{6B456172-8A6E-4DD6-9C43-FA8406D14F56}" srcOrd="2" destOrd="0" parTransId="{19EC8964-F4A9-4697-8528-644474F3E650}" sibTransId="{E2B4DA04-34BC-4C8E-AACB-CFE74909B442}"/>
    <dgm:cxn modelId="{2702EDD8-969F-4468-94E3-4D14752433D4}" srcId="{7B90BB37-703A-4F57-98AF-1F0F8B7FCAB6}" destId="{227ECFB1-4D63-459E-958F-9D1CE18BCD35}" srcOrd="1" destOrd="0" parTransId="{920F4A53-8E0F-47FF-9BB0-F6BAD10FEA06}" sibTransId="{C90A1D76-785A-47F3-9123-ECF91E8FCBDD}"/>
    <dgm:cxn modelId="{7B00B8EB-9A7C-48C4-B7A6-7C7F9557413A}" type="presOf" srcId="{6B456172-8A6E-4DD6-9C43-FA8406D14F56}" destId="{8C95764F-25B6-436F-B386-B2212512C2B8}" srcOrd="1" destOrd="0" presId="urn:microsoft.com/office/officeart/2005/8/layout/pyramid1"/>
    <dgm:cxn modelId="{FECD44D2-23D5-4FFD-BC23-F1712E7A7947}" type="presParOf" srcId="{0E3CE9AE-E10F-4793-B8C2-DDF8A6E7DF3D}" destId="{7BB694E2-DF94-4C10-978D-DD929267280F}" srcOrd="0" destOrd="0" presId="urn:microsoft.com/office/officeart/2005/8/layout/pyramid1"/>
    <dgm:cxn modelId="{9B042CA1-D03E-4047-A69F-E0A309B3951C}" type="presParOf" srcId="{7BB694E2-DF94-4C10-978D-DD929267280F}" destId="{82EA0A51-25CF-4EE5-9F67-0B619C8514DF}" srcOrd="0" destOrd="0" presId="urn:microsoft.com/office/officeart/2005/8/layout/pyramid1"/>
    <dgm:cxn modelId="{7D2F6724-1CFA-4440-B025-A94DF5C7B06B}" type="presParOf" srcId="{7BB694E2-DF94-4C10-978D-DD929267280F}" destId="{F4057509-9D51-44A8-84FA-A0B4DE85D390}" srcOrd="1" destOrd="0" presId="urn:microsoft.com/office/officeart/2005/8/layout/pyramid1"/>
    <dgm:cxn modelId="{30388049-3EF9-415A-9B93-74BEB222234D}" type="presParOf" srcId="{0E3CE9AE-E10F-4793-B8C2-DDF8A6E7DF3D}" destId="{50412B68-AE71-4857-BD2E-DA11D5C0C479}" srcOrd="1" destOrd="0" presId="urn:microsoft.com/office/officeart/2005/8/layout/pyramid1"/>
    <dgm:cxn modelId="{4584DA9B-5899-4C03-8C1C-FF3C04D7A71E}" type="presParOf" srcId="{50412B68-AE71-4857-BD2E-DA11D5C0C479}" destId="{BAE43EC1-AE1F-45D3-9108-EEB7BF7E8EFA}" srcOrd="0" destOrd="0" presId="urn:microsoft.com/office/officeart/2005/8/layout/pyramid1"/>
    <dgm:cxn modelId="{AF8CCA0F-FCDB-4E9B-896B-1FB8A4565961}" type="presParOf" srcId="{50412B68-AE71-4857-BD2E-DA11D5C0C479}" destId="{AD3BF1A0-FB8A-46D2-B2AE-C1EB6620D14E}" srcOrd="1" destOrd="0" presId="urn:microsoft.com/office/officeart/2005/8/layout/pyramid1"/>
    <dgm:cxn modelId="{65626FC6-BC62-4602-9DB2-9DAFCD1FFC31}" type="presParOf" srcId="{0E3CE9AE-E10F-4793-B8C2-DDF8A6E7DF3D}" destId="{CA67FDC6-E84E-4CAF-9342-86C4C1BD1CA1}" srcOrd="2" destOrd="0" presId="urn:microsoft.com/office/officeart/2005/8/layout/pyramid1"/>
    <dgm:cxn modelId="{2083A8CC-23DF-499B-943D-DC58A82DE4C8}" type="presParOf" srcId="{CA67FDC6-E84E-4CAF-9342-86C4C1BD1CA1}" destId="{5263C5FF-7A68-4D5D-A0AF-7DC00617BCA5}" srcOrd="0" destOrd="0" presId="urn:microsoft.com/office/officeart/2005/8/layout/pyramid1"/>
    <dgm:cxn modelId="{4F36E276-7725-4F94-A108-A0F473A0CB4F}" type="presParOf" srcId="{CA67FDC6-E84E-4CAF-9342-86C4C1BD1CA1}" destId="{8C95764F-25B6-436F-B386-B2212512C2B8}" srcOrd="1" destOrd="0" presId="urn:microsoft.com/office/officeart/2005/8/layout/pyramid1"/>
  </dgm:cxnLst>
  <dgm:bg>
    <a:noFill/>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179D4-1565-4619-8851-BEAF9D18DB6D}">
      <dsp:nvSpPr>
        <dsp:cNvPr id="0" name=""/>
        <dsp:cNvSpPr/>
      </dsp:nvSpPr>
      <dsp:spPr>
        <a:xfrm>
          <a:off x="3829859" y="2347"/>
          <a:ext cx="1296663" cy="842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Kultur</a:t>
          </a:r>
        </a:p>
      </dsp:txBody>
      <dsp:txXfrm>
        <a:off x="3871003" y="43491"/>
        <a:ext cx="1214375" cy="760543"/>
      </dsp:txXfrm>
    </dsp:sp>
    <dsp:sp modelId="{7A53E326-D174-40F8-A82F-2A9B57C93EFE}">
      <dsp:nvSpPr>
        <dsp:cNvPr id="0" name=""/>
        <dsp:cNvSpPr/>
      </dsp:nvSpPr>
      <dsp:spPr>
        <a:xfrm>
          <a:off x="2794750" y="423763"/>
          <a:ext cx="3366881" cy="3366881"/>
        </a:xfrm>
        <a:custGeom>
          <a:avLst/>
          <a:gdLst/>
          <a:ahLst/>
          <a:cxnLst/>
          <a:rect l="0" t="0" r="0" b="0"/>
          <a:pathLst>
            <a:path>
              <a:moveTo>
                <a:pt x="2340674" y="133596"/>
              </a:moveTo>
              <a:arcTo wR="1683440" hR="1683440" stAng="17578805" swAng="196083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A3AE6C-B10B-4932-AB68-35E7342C7027}">
      <dsp:nvSpPr>
        <dsp:cNvPr id="0" name=""/>
        <dsp:cNvSpPr/>
      </dsp:nvSpPr>
      <dsp:spPr>
        <a:xfrm>
          <a:off x="5430906" y="1165576"/>
          <a:ext cx="1296663" cy="842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a:t>Konzept</a:t>
          </a:r>
          <a:endParaRPr lang="de-DE" sz="1800" kern="1200" dirty="0"/>
        </a:p>
      </dsp:txBody>
      <dsp:txXfrm>
        <a:off x="5472050" y="1206720"/>
        <a:ext cx="1214375" cy="760543"/>
      </dsp:txXfrm>
    </dsp:sp>
    <dsp:sp modelId="{A0248C37-C02F-4EFF-B7E4-A65C21611FDC}">
      <dsp:nvSpPr>
        <dsp:cNvPr id="0" name=""/>
        <dsp:cNvSpPr/>
      </dsp:nvSpPr>
      <dsp:spPr>
        <a:xfrm>
          <a:off x="2794750" y="423763"/>
          <a:ext cx="3366881" cy="3366881"/>
        </a:xfrm>
        <a:custGeom>
          <a:avLst/>
          <a:gdLst/>
          <a:ahLst/>
          <a:cxnLst/>
          <a:rect l="0" t="0" r="0" b="0"/>
          <a:pathLst>
            <a:path>
              <a:moveTo>
                <a:pt x="3364578" y="1595403"/>
              </a:moveTo>
              <a:arcTo wR="1683440" hR="1683440" stAng="21420137" swAng="219576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C27B45-DBE0-460B-8FEB-5C7AF39E2E3C}">
      <dsp:nvSpPr>
        <dsp:cNvPr id="0" name=""/>
        <dsp:cNvSpPr/>
      </dsp:nvSpPr>
      <dsp:spPr>
        <a:xfrm>
          <a:off x="4819360" y="3047721"/>
          <a:ext cx="1296663" cy="842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Strukturen</a:t>
          </a:r>
        </a:p>
      </dsp:txBody>
      <dsp:txXfrm>
        <a:off x="4860504" y="3088865"/>
        <a:ext cx="1214375" cy="760543"/>
      </dsp:txXfrm>
    </dsp:sp>
    <dsp:sp modelId="{5CB9BEE7-11B7-49B7-9617-028541266C4A}">
      <dsp:nvSpPr>
        <dsp:cNvPr id="0" name=""/>
        <dsp:cNvSpPr/>
      </dsp:nvSpPr>
      <dsp:spPr>
        <a:xfrm>
          <a:off x="2794750" y="423763"/>
          <a:ext cx="3366881" cy="3366881"/>
        </a:xfrm>
        <a:custGeom>
          <a:avLst/>
          <a:gdLst/>
          <a:ahLst/>
          <a:cxnLst/>
          <a:rect l="0" t="0" r="0" b="0"/>
          <a:pathLst>
            <a:path>
              <a:moveTo>
                <a:pt x="2017926" y="3333317"/>
              </a:moveTo>
              <a:arcTo wR="1683440" hR="1683440" stAng="4712373" swAng="13752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1B55E2-626E-4857-A339-B48FD9BF178A}">
      <dsp:nvSpPr>
        <dsp:cNvPr id="0" name=""/>
        <dsp:cNvSpPr/>
      </dsp:nvSpPr>
      <dsp:spPr>
        <a:xfrm>
          <a:off x="2840357" y="3047721"/>
          <a:ext cx="1296663" cy="842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Personal</a:t>
          </a:r>
        </a:p>
      </dsp:txBody>
      <dsp:txXfrm>
        <a:off x="2881501" y="3088865"/>
        <a:ext cx="1214375" cy="760543"/>
      </dsp:txXfrm>
    </dsp:sp>
    <dsp:sp modelId="{724C793F-D403-4532-A41B-27727BC254FD}">
      <dsp:nvSpPr>
        <dsp:cNvPr id="0" name=""/>
        <dsp:cNvSpPr/>
      </dsp:nvSpPr>
      <dsp:spPr>
        <a:xfrm>
          <a:off x="2794750" y="423763"/>
          <a:ext cx="3366881" cy="3366881"/>
        </a:xfrm>
        <a:custGeom>
          <a:avLst/>
          <a:gdLst/>
          <a:ahLst/>
          <a:cxnLst/>
          <a:rect l="0" t="0" r="0" b="0"/>
          <a:pathLst>
            <a:path>
              <a:moveTo>
                <a:pt x="281239" y="2615001"/>
              </a:moveTo>
              <a:arcTo wR="1683440" hR="1683440" stAng="8784101" swAng="219576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641508C-40F2-4E9C-9E70-A46D50A65BD9}">
      <dsp:nvSpPr>
        <dsp:cNvPr id="0" name=""/>
        <dsp:cNvSpPr/>
      </dsp:nvSpPr>
      <dsp:spPr>
        <a:xfrm>
          <a:off x="2228811" y="1165576"/>
          <a:ext cx="1296663" cy="8428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Prozesse</a:t>
          </a:r>
        </a:p>
      </dsp:txBody>
      <dsp:txXfrm>
        <a:off x="2269955" y="1206720"/>
        <a:ext cx="1214375" cy="760543"/>
      </dsp:txXfrm>
    </dsp:sp>
    <dsp:sp modelId="{C5247B07-D051-44F8-AF81-C3C0B6DDA09B}">
      <dsp:nvSpPr>
        <dsp:cNvPr id="0" name=""/>
        <dsp:cNvSpPr/>
      </dsp:nvSpPr>
      <dsp:spPr>
        <a:xfrm>
          <a:off x="2794750" y="423763"/>
          <a:ext cx="3366881" cy="3366881"/>
        </a:xfrm>
        <a:custGeom>
          <a:avLst/>
          <a:gdLst/>
          <a:ahLst/>
          <a:cxnLst/>
          <a:rect l="0" t="0" r="0" b="0"/>
          <a:pathLst>
            <a:path>
              <a:moveTo>
                <a:pt x="293405" y="733823"/>
              </a:moveTo>
              <a:arcTo wR="1683440" hR="1683440" stAng="12860361" swAng="196083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FD993-A857-4AE5-A7C5-10940F81CE2B}">
      <dsp:nvSpPr>
        <dsp:cNvPr id="0" name=""/>
        <dsp:cNvSpPr/>
      </dsp:nvSpPr>
      <dsp:spPr>
        <a:xfrm>
          <a:off x="5055921" y="1958102"/>
          <a:ext cx="2393235" cy="2393235"/>
        </a:xfrm>
        <a:prstGeom prst="gear9">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de-DE" sz="5200" kern="1200" dirty="0"/>
            <a:t> </a:t>
          </a:r>
        </a:p>
      </dsp:txBody>
      <dsp:txXfrm>
        <a:off x="5537068" y="2518706"/>
        <a:ext cx="1430941" cy="1230172"/>
      </dsp:txXfrm>
    </dsp:sp>
    <dsp:sp modelId="{31C357D0-9090-4B66-9A05-3AE6F344A256}">
      <dsp:nvSpPr>
        <dsp:cNvPr id="0" name=""/>
        <dsp:cNvSpPr/>
      </dsp:nvSpPr>
      <dsp:spPr>
        <a:xfrm>
          <a:off x="3663492" y="1392428"/>
          <a:ext cx="1740535" cy="1740535"/>
        </a:xfrm>
        <a:prstGeom prst="gear6">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de-DE" sz="5200" kern="1200" dirty="0"/>
            <a:t> </a:t>
          </a:r>
        </a:p>
      </dsp:txBody>
      <dsp:txXfrm>
        <a:off x="4101677" y="1833261"/>
        <a:ext cx="864165" cy="858869"/>
      </dsp:txXfrm>
    </dsp:sp>
    <dsp:sp modelId="{2938F327-E63C-4131-9EA0-9E217BB0EA70}">
      <dsp:nvSpPr>
        <dsp:cNvPr id="0" name=""/>
        <dsp:cNvSpPr/>
      </dsp:nvSpPr>
      <dsp:spPr>
        <a:xfrm rot="20700000">
          <a:off x="4638370" y="191636"/>
          <a:ext cx="1705369" cy="170536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de-DE" sz="5200" kern="1200" dirty="0"/>
            <a:t> </a:t>
          </a:r>
        </a:p>
      </dsp:txBody>
      <dsp:txXfrm rot="-20700000">
        <a:off x="5012407" y="565673"/>
        <a:ext cx="957294" cy="957294"/>
      </dsp:txXfrm>
    </dsp:sp>
    <dsp:sp modelId="{A7B56DBE-3D1E-4F12-9B6F-CA0559990EA5}">
      <dsp:nvSpPr>
        <dsp:cNvPr id="0" name=""/>
        <dsp:cNvSpPr/>
      </dsp:nvSpPr>
      <dsp:spPr>
        <a:xfrm>
          <a:off x="4873621" y="1595986"/>
          <a:ext cx="3063341" cy="3063341"/>
        </a:xfrm>
        <a:prstGeom prst="circularArrow">
          <a:avLst>
            <a:gd name="adj1" fmla="val 4687"/>
            <a:gd name="adj2" fmla="val 299029"/>
            <a:gd name="adj3" fmla="val 2519837"/>
            <a:gd name="adj4" fmla="val 1585339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F3E63A-E1E8-4838-A98A-C8370A21CE39}">
      <dsp:nvSpPr>
        <dsp:cNvPr id="0" name=""/>
        <dsp:cNvSpPr/>
      </dsp:nvSpPr>
      <dsp:spPr>
        <a:xfrm>
          <a:off x="3355247" y="1006639"/>
          <a:ext cx="2225709" cy="222570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546B57-3CA1-4C1D-A46E-CEEA6984AB78}">
      <dsp:nvSpPr>
        <dsp:cNvPr id="0" name=""/>
        <dsp:cNvSpPr/>
      </dsp:nvSpPr>
      <dsp:spPr>
        <a:xfrm>
          <a:off x="4243900" y="-182577"/>
          <a:ext cx="2399762" cy="239976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7D521-A4D8-4420-A949-EE95DD8A1F1E}">
      <dsp:nvSpPr>
        <dsp:cNvPr id="0" name=""/>
        <dsp:cNvSpPr/>
      </dsp:nvSpPr>
      <dsp:spPr>
        <a:xfrm>
          <a:off x="3587390" y="1567"/>
          <a:ext cx="1054819" cy="1054819"/>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4. Zukunftsbild zeichnen</a:t>
          </a:r>
        </a:p>
      </dsp:txBody>
      <dsp:txXfrm>
        <a:off x="3741865" y="156042"/>
        <a:ext cx="745869" cy="745869"/>
      </dsp:txXfrm>
    </dsp:sp>
    <dsp:sp modelId="{5FD7362D-7121-4200-971B-C692B61791DD}">
      <dsp:nvSpPr>
        <dsp:cNvPr id="0" name=""/>
        <dsp:cNvSpPr/>
      </dsp:nvSpPr>
      <dsp:spPr>
        <a:xfrm rot="1542857">
          <a:off x="4680828" y="690978"/>
          <a:ext cx="279989" cy="35600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4684987" y="743956"/>
        <a:ext cx="195992" cy="213601"/>
      </dsp:txXfrm>
    </dsp:sp>
    <dsp:sp modelId="{36F14364-A010-4CE3-BD82-DCF54CDF4820}">
      <dsp:nvSpPr>
        <dsp:cNvPr id="0" name=""/>
        <dsp:cNvSpPr/>
      </dsp:nvSpPr>
      <dsp:spPr>
        <a:xfrm>
          <a:off x="5013714" y="688449"/>
          <a:ext cx="1054819" cy="1054819"/>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5. Organisation umbauen</a:t>
          </a:r>
        </a:p>
      </dsp:txBody>
      <dsp:txXfrm>
        <a:off x="5168189" y="842924"/>
        <a:ext cx="745869" cy="745869"/>
      </dsp:txXfrm>
    </dsp:sp>
    <dsp:sp modelId="{9CB602C6-C7B4-45AE-8472-4288EA507387}">
      <dsp:nvSpPr>
        <dsp:cNvPr id="0" name=""/>
        <dsp:cNvSpPr/>
      </dsp:nvSpPr>
      <dsp:spPr>
        <a:xfrm rot="4628571">
          <a:off x="5575503" y="1801837"/>
          <a:ext cx="279989" cy="35600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5608156" y="1832091"/>
        <a:ext cx="195992" cy="213601"/>
      </dsp:txXfrm>
    </dsp:sp>
    <dsp:sp modelId="{CA1E12FD-38B3-44E7-9F72-F25C136211DF}">
      <dsp:nvSpPr>
        <dsp:cNvPr id="0" name=""/>
        <dsp:cNvSpPr/>
      </dsp:nvSpPr>
      <dsp:spPr>
        <a:xfrm>
          <a:off x="5365988" y="2231858"/>
          <a:ext cx="1054819" cy="1054819"/>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6. Strategisch </a:t>
          </a:r>
          <a:r>
            <a:rPr lang="de-DE" sz="1000" kern="1200" dirty="0" err="1"/>
            <a:t>controllen</a:t>
          </a:r>
          <a:endParaRPr lang="de-DE" sz="1000" kern="1200" dirty="0"/>
        </a:p>
      </dsp:txBody>
      <dsp:txXfrm>
        <a:off x="5520463" y="2386333"/>
        <a:ext cx="745869" cy="745869"/>
      </dsp:txXfrm>
    </dsp:sp>
    <dsp:sp modelId="{2ADF5566-6141-4E00-A7B5-62D280E7C267}">
      <dsp:nvSpPr>
        <dsp:cNvPr id="0" name=""/>
        <dsp:cNvSpPr/>
      </dsp:nvSpPr>
      <dsp:spPr>
        <a:xfrm rot="7714286">
          <a:off x="5264820" y="3193930"/>
          <a:ext cx="279989" cy="35600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5333004" y="3232294"/>
        <a:ext cx="195992" cy="213601"/>
      </dsp:txXfrm>
    </dsp:sp>
    <dsp:sp modelId="{6A7C63E1-F311-400E-9BAF-2087154069EA}">
      <dsp:nvSpPr>
        <dsp:cNvPr id="0" name=""/>
        <dsp:cNvSpPr/>
      </dsp:nvSpPr>
      <dsp:spPr>
        <a:xfrm>
          <a:off x="4378940" y="3469576"/>
          <a:ext cx="1054819" cy="1054819"/>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7. </a:t>
          </a:r>
          <a:r>
            <a:rPr lang="de-DE" sz="1000" kern="1200" dirty="0" err="1"/>
            <a:t>Implemen</a:t>
          </a:r>
          <a:r>
            <a:rPr lang="de-DE" sz="1000" kern="1200" dirty="0"/>
            <a:t>-tieren</a:t>
          </a:r>
        </a:p>
      </dsp:txBody>
      <dsp:txXfrm>
        <a:off x="4533415" y="3624051"/>
        <a:ext cx="745869" cy="745869"/>
      </dsp:txXfrm>
    </dsp:sp>
    <dsp:sp modelId="{21D54B66-744E-4DD5-A037-28249B98D8C5}">
      <dsp:nvSpPr>
        <dsp:cNvPr id="0" name=""/>
        <dsp:cNvSpPr/>
      </dsp:nvSpPr>
      <dsp:spPr>
        <a:xfrm rot="10800000">
          <a:off x="3982729" y="3818985"/>
          <a:ext cx="279989" cy="35600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4066726" y="3890185"/>
        <a:ext cx="195992" cy="213601"/>
      </dsp:txXfrm>
    </dsp:sp>
    <dsp:sp modelId="{41B9B1A0-5952-42C5-8469-A997BA16C312}">
      <dsp:nvSpPr>
        <dsp:cNvPr id="0" name=""/>
        <dsp:cNvSpPr/>
      </dsp:nvSpPr>
      <dsp:spPr>
        <a:xfrm>
          <a:off x="2795839" y="3469576"/>
          <a:ext cx="1054819" cy="1054819"/>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1. Analysieren</a:t>
          </a:r>
        </a:p>
      </dsp:txBody>
      <dsp:txXfrm>
        <a:off x="2950314" y="3624051"/>
        <a:ext cx="745869" cy="745869"/>
      </dsp:txXfrm>
    </dsp:sp>
    <dsp:sp modelId="{CEFA6E43-D57E-4090-A611-CEEF05DCDAEC}">
      <dsp:nvSpPr>
        <dsp:cNvPr id="0" name=""/>
        <dsp:cNvSpPr/>
      </dsp:nvSpPr>
      <dsp:spPr>
        <a:xfrm rot="13885714">
          <a:off x="2694672" y="3206321"/>
          <a:ext cx="279989" cy="35600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rot="10800000">
        <a:off x="2762856" y="3310357"/>
        <a:ext cx="195992" cy="213601"/>
      </dsp:txXfrm>
    </dsp:sp>
    <dsp:sp modelId="{6896477C-3D72-4385-99E4-7941AD7238B4}">
      <dsp:nvSpPr>
        <dsp:cNvPr id="0" name=""/>
        <dsp:cNvSpPr/>
      </dsp:nvSpPr>
      <dsp:spPr>
        <a:xfrm>
          <a:off x="1808792" y="2231858"/>
          <a:ext cx="1054819" cy="1054819"/>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2. Zukunft erfinden</a:t>
          </a:r>
        </a:p>
      </dsp:txBody>
      <dsp:txXfrm>
        <a:off x="1963267" y="2386333"/>
        <a:ext cx="745869" cy="745869"/>
      </dsp:txXfrm>
    </dsp:sp>
    <dsp:sp modelId="{C20190E7-E22F-4BA4-B4D5-ED758706355E}">
      <dsp:nvSpPr>
        <dsp:cNvPr id="0" name=""/>
        <dsp:cNvSpPr/>
      </dsp:nvSpPr>
      <dsp:spPr>
        <a:xfrm rot="16971429">
          <a:off x="2370580" y="1817288"/>
          <a:ext cx="279989" cy="35600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2403233" y="1929434"/>
        <a:ext cx="195992" cy="213601"/>
      </dsp:txXfrm>
    </dsp:sp>
    <dsp:sp modelId="{D0D12F8C-021E-4342-8E1B-24D378B3D791}">
      <dsp:nvSpPr>
        <dsp:cNvPr id="0" name=""/>
        <dsp:cNvSpPr/>
      </dsp:nvSpPr>
      <dsp:spPr>
        <a:xfrm>
          <a:off x="2161065" y="688449"/>
          <a:ext cx="1054819" cy="1054819"/>
        </a:xfrm>
        <a:prstGeom prst="ellips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de-DE" sz="1000" kern="1200" dirty="0"/>
            <a:t>3. Entscheiden</a:t>
          </a:r>
        </a:p>
      </dsp:txBody>
      <dsp:txXfrm>
        <a:off x="2315540" y="842924"/>
        <a:ext cx="745869" cy="745869"/>
      </dsp:txXfrm>
    </dsp:sp>
    <dsp:sp modelId="{CC3213C9-8328-48CD-962A-6DCC9569318C}">
      <dsp:nvSpPr>
        <dsp:cNvPr id="0" name=""/>
        <dsp:cNvSpPr/>
      </dsp:nvSpPr>
      <dsp:spPr>
        <a:xfrm rot="20057143">
          <a:off x="3254503" y="697855"/>
          <a:ext cx="279989" cy="356001"/>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3258662" y="787277"/>
        <a:ext cx="195992" cy="213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B7982-1E0C-4AA5-A2DD-58CA34252258}">
      <dsp:nvSpPr>
        <dsp:cNvPr id="0" name=""/>
        <dsp:cNvSpPr/>
      </dsp:nvSpPr>
      <dsp:spPr>
        <a:xfrm>
          <a:off x="1752600" y="0"/>
          <a:ext cx="1752600" cy="1450446"/>
        </a:xfrm>
        <a:prstGeom prst="trapezoid">
          <a:avLst>
            <a:gd name="adj" fmla="val 604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b="1" kern="1200" dirty="0">
              <a:solidFill>
                <a:schemeClr val="tx1"/>
              </a:solidFill>
            </a:rPr>
            <a:t>Top-</a:t>
          </a:r>
          <a:br>
            <a:rPr lang="de-DE" sz="1400" b="1" kern="1200" dirty="0">
              <a:solidFill>
                <a:schemeClr val="tx1"/>
              </a:solidFill>
            </a:rPr>
          </a:br>
          <a:r>
            <a:rPr lang="de-DE" sz="1400" b="1" kern="1200" dirty="0">
              <a:solidFill>
                <a:schemeClr val="tx1"/>
              </a:solidFill>
            </a:rPr>
            <a:t>Management</a:t>
          </a:r>
        </a:p>
      </dsp:txBody>
      <dsp:txXfrm>
        <a:off x="1752600" y="0"/>
        <a:ext cx="1752600" cy="1450446"/>
      </dsp:txXfrm>
    </dsp:sp>
    <dsp:sp modelId="{232F0CFD-1A8F-4339-AB14-6A3DF37D4886}">
      <dsp:nvSpPr>
        <dsp:cNvPr id="0" name=""/>
        <dsp:cNvSpPr/>
      </dsp:nvSpPr>
      <dsp:spPr>
        <a:xfrm>
          <a:off x="876299" y="1450446"/>
          <a:ext cx="3505200" cy="1450446"/>
        </a:xfrm>
        <a:prstGeom prst="trapezoid">
          <a:avLst>
            <a:gd name="adj" fmla="val 604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de-DE" sz="1400" b="1" kern="1200" dirty="0">
            <a:solidFill>
              <a:schemeClr val="tx1"/>
            </a:solidFill>
          </a:endParaRPr>
        </a:p>
      </dsp:txBody>
      <dsp:txXfrm>
        <a:off x="1489709" y="1450446"/>
        <a:ext cx="2278380" cy="1450446"/>
      </dsp:txXfrm>
    </dsp:sp>
    <dsp:sp modelId="{95323DCD-61F3-4143-9FFC-62EAD464EB34}">
      <dsp:nvSpPr>
        <dsp:cNvPr id="0" name=""/>
        <dsp:cNvSpPr/>
      </dsp:nvSpPr>
      <dsp:spPr>
        <a:xfrm>
          <a:off x="0" y="2900892"/>
          <a:ext cx="5257800" cy="1450446"/>
        </a:xfrm>
        <a:prstGeom prst="trapezoid">
          <a:avLst>
            <a:gd name="adj" fmla="val 6041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de-DE" sz="1000" kern="1200" dirty="0">
            <a:solidFill>
              <a:schemeClr val="bg1"/>
            </a:solidFill>
          </a:endParaRPr>
        </a:p>
      </dsp:txBody>
      <dsp:txXfrm>
        <a:off x="920114" y="2900892"/>
        <a:ext cx="3417570" cy="1450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EBA0D-C5E5-4E7B-BDBB-7A9CF7A947AC}">
      <dsp:nvSpPr>
        <dsp:cNvPr id="0" name=""/>
        <dsp:cNvSpPr/>
      </dsp:nvSpPr>
      <dsp:spPr>
        <a:xfrm>
          <a:off x="1217309" y="1269604"/>
          <a:ext cx="967501" cy="967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t>Kunde</a:t>
          </a:r>
        </a:p>
      </dsp:txBody>
      <dsp:txXfrm>
        <a:off x="1358996" y="1411291"/>
        <a:ext cx="684127" cy="684127"/>
      </dsp:txXfrm>
    </dsp:sp>
    <dsp:sp modelId="{911AAFD0-5854-467C-A7F7-CA7D49C661D5}">
      <dsp:nvSpPr>
        <dsp:cNvPr id="0" name=""/>
        <dsp:cNvSpPr/>
      </dsp:nvSpPr>
      <dsp:spPr>
        <a:xfrm rot="16174260">
          <a:off x="1554077" y="1101732"/>
          <a:ext cx="284590" cy="51188"/>
        </a:xfrm>
        <a:custGeom>
          <a:avLst/>
          <a:gdLst/>
          <a:ahLst/>
          <a:cxnLst/>
          <a:rect l="0" t="0" r="0" b="0"/>
          <a:pathLst>
            <a:path>
              <a:moveTo>
                <a:pt x="0" y="25594"/>
              </a:moveTo>
              <a:lnTo>
                <a:pt x="284590" y="25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1689258" y="1120212"/>
        <a:ext cx="14229" cy="14229"/>
      </dsp:txXfrm>
    </dsp:sp>
    <dsp:sp modelId="{3FD96C22-0896-4D3E-8BCF-1E0A9F7A0A05}">
      <dsp:nvSpPr>
        <dsp:cNvPr id="0" name=""/>
        <dsp:cNvSpPr/>
      </dsp:nvSpPr>
      <dsp:spPr>
        <a:xfrm>
          <a:off x="1207934" y="17547"/>
          <a:ext cx="967501" cy="967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de-DE" sz="4500" kern="1200" dirty="0"/>
            <a:t> </a:t>
          </a:r>
        </a:p>
      </dsp:txBody>
      <dsp:txXfrm>
        <a:off x="1349621" y="159234"/>
        <a:ext cx="684127" cy="684127"/>
      </dsp:txXfrm>
    </dsp:sp>
    <dsp:sp modelId="{49983FA8-B198-4210-AD04-CBA93F0EAF7C}">
      <dsp:nvSpPr>
        <dsp:cNvPr id="0" name=""/>
        <dsp:cNvSpPr/>
      </dsp:nvSpPr>
      <dsp:spPr>
        <a:xfrm rot="1800000">
          <a:off x="2100468" y="2042530"/>
          <a:ext cx="291578" cy="51188"/>
        </a:xfrm>
        <a:custGeom>
          <a:avLst/>
          <a:gdLst/>
          <a:ahLst/>
          <a:cxnLst/>
          <a:rect l="0" t="0" r="0" b="0"/>
          <a:pathLst>
            <a:path>
              <a:moveTo>
                <a:pt x="0" y="25594"/>
              </a:moveTo>
              <a:lnTo>
                <a:pt x="291578" y="25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2238968" y="2060835"/>
        <a:ext cx="14578" cy="14578"/>
      </dsp:txXfrm>
    </dsp:sp>
    <dsp:sp modelId="{C222D58E-BEDA-47F0-B36C-5BD148D7C6FD}">
      <dsp:nvSpPr>
        <dsp:cNvPr id="0" name=""/>
        <dsp:cNvSpPr/>
      </dsp:nvSpPr>
      <dsp:spPr>
        <a:xfrm>
          <a:off x="2307704" y="1899144"/>
          <a:ext cx="967501" cy="967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de-DE" sz="4500" kern="1200" dirty="0"/>
            <a:t> </a:t>
          </a:r>
        </a:p>
      </dsp:txBody>
      <dsp:txXfrm>
        <a:off x="2449391" y="2040831"/>
        <a:ext cx="684127" cy="684127"/>
      </dsp:txXfrm>
    </dsp:sp>
    <dsp:sp modelId="{1145FD6D-605A-4EFC-921D-D9BDD9A63574}">
      <dsp:nvSpPr>
        <dsp:cNvPr id="0" name=""/>
        <dsp:cNvSpPr/>
      </dsp:nvSpPr>
      <dsp:spPr>
        <a:xfrm rot="9000000">
          <a:off x="1010073" y="2042530"/>
          <a:ext cx="291578" cy="51188"/>
        </a:xfrm>
        <a:custGeom>
          <a:avLst/>
          <a:gdLst/>
          <a:ahLst/>
          <a:cxnLst/>
          <a:rect l="0" t="0" r="0" b="0"/>
          <a:pathLst>
            <a:path>
              <a:moveTo>
                <a:pt x="0" y="25594"/>
              </a:moveTo>
              <a:lnTo>
                <a:pt x="291578" y="255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1148573" y="2060835"/>
        <a:ext cx="14578" cy="14578"/>
      </dsp:txXfrm>
    </dsp:sp>
    <dsp:sp modelId="{498CC370-3452-4C4F-8D8D-DFBFAC62ED28}">
      <dsp:nvSpPr>
        <dsp:cNvPr id="0" name=""/>
        <dsp:cNvSpPr/>
      </dsp:nvSpPr>
      <dsp:spPr>
        <a:xfrm>
          <a:off x="126914" y="1899144"/>
          <a:ext cx="967501" cy="9675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de-DE" sz="4500" kern="1200" dirty="0"/>
            <a:t> </a:t>
          </a:r>
        </a:p>
      </dsp:txBody>
      <dsp:txXfrm>
        <a:off x="268601" y="2040831"/>
        <a:ext cx="684127" cy="684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65B9E-14B2-4F9E-A30D-BAF2D14A4458}">
      <dsp:nvSpPr>
        <dsp:cNvPr id="0" name=""/>
        <dsp:cNvSpPr/>
      </dsp:nvSpPr>
      <dsp:spPr>
        <a:xfrm>
          <a:off x="1077254" y="0"/>
          <a:ext cx="718169" cy="377963"/>
        </a:xfrm>
        <a:prstGeom prst="trapezoid">
          <a:avLst>
            <a:gd name="adj" fmla="val 9500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dirty="0"/>
            <a:t> </a:t>
          </a:r>
        </a:p>
      </dsp:txBody>
      <dsp:txXfrm>
        <a:off x="1077254" y="0"/>
        <a:ext cx="718169" cy="377963"/>
      </dsp:txXfrm>
    </dsp:sp>
    <dsp:sp modelId="{75704DBE-AADC-4DB0-A68B-2B71FF244C69}">
      <dsp:nvSpPr>
        <dsp:cNvPr id="0" name=""/>
        <dsp:cNvSpPr/>
      </dsp:nvSpPr>
      <dsp:spPr>
        <a:xfrm>
          <a:off x="718169" y="377963"/>
          <a:ext cx="1436338" cy="377963"/>
        </a:xfrm>
        <a:prstGeom prst="trapezoid">
          <a:avLst>
            <a:gd name="adj" fmla="val 9500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dirty="0"/>
            <a:t> </a:t>
          </a:r>
        </a:p>
      </dsp:txBody>
      <dsp:txXfrm>
        <a:off x="969528" y="377963"/>
        <a:ext cx="933620" cy="377963"/>
      </dsp:txXfrm>
    </dsp:sp>
    <dsp:sp modelId="{9210D099-ED6C-4CB2-A7CA-210B45841527}">
      <dsp:nvSpPr>
        <dsp:cNvPr id="0" name=""/>
        <dsp:cNvSpPr/>
      </dsp:nvSpPr>
      <dsp:spPr>
        <a:xfrm>
          <a:off x="359084" y="755927"/>
          <a:ext cx="2154508" cy="377963"/>
        </a:xfrm>
        <a:prstGeom prst="trapezoid">
          <a:avLst>
            <a:gd name="adj" fmla="val 9500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de-DE" sz="2300" kern="1200" dirty="0"/>
            <a:t> </a:t>
          </a:r>
        </a:p>
      </dsp:txBody>
      <dsp:txXfrm>
        <a:off x="736123" y="755927"/>
        <a:ext cx="1400430" cy="377963"/>
      </dsp:txXfrm>
    </dsp:sp>
    <dsp:sp modelId="{15E10BD8-0FEF-4995-8FB8-EA2F4DBBDF42}">
      <dsp:nvSpPr>
        <dsp:cNvPr id="0" name=""/>
        <dsp:cNvSpPr/>
      </dsp:nvSpPr>
      <dsp:spPr>
        <a:xfrm>
          <a:off x="0" y="1133891"/>
          <a:ext cx="2872677" cy="377963"/>
        </a:xfrm>
        <a:prstGeom prst="trapezoid">
          <a:avLst>
            <a:gd name="adj" fmla="val 9500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de-DE" sz="2300" kern="1200" dirty="0"/>
        </a:p>
      </dsp:txBody>
      <dsp:txXfrm>
        <a:off x="502718" y="1133891"/>
        <a:ext cx="1867240" cy="3779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0A51-25CF-4EE5-9F67-0B619C8514DF}">
      <dsp:nvSpPr>
        <dsp:cNvPr id="0" name=""/>
        <dsp:cNvSpPr/>
      </dsp:nvSpPr>
      <dsp:spPr>
        <a:xfrm>
          <a:off x="697037" y="31806"/>
          <a:ext cx="697037" cy="811814"/>
        </a:xfrm>
        <a:prstGeom prst="trapezoid">
          <a:avLst>
            <a:gd name="adj" fmla="val 5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697037" y="31806"/>
        <a:ext cx="697037" cy="811814"/>
      </dsp:txXfrm>
    </dsp:sp>
    <dsp:sp modelId="{BAE43EC1-AE1F-45D3-9108-EEB7BF7E8EFA}">
      <dsp:nvSpPr>
        <dsp:cNvPr id="0" name=""/>
        <dsp:cNvSpPr/>
      </dsp:nvSpPr>
      <dsp:spPr>
        <a:xfrm>
          <a:off x="348518" y="811814"/>
          <a:ext cx="1394075"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592482" y="811814"/>
        <a:ext cx="906148" cy="811814"/>
      </dsp:txXfrm>
    </dsp:sp>
    <dsp:sp modelId="{5263C5FF-7A68-4D5D-A0AF-7DC00617BCA5}">
      <dsp:nvSpPr>
        <dsp:cNvPr id="0" name=""/>
        <dsp:cNvSpPr/>
      </dsp:nvSpPr>
      <dsp:spPr>
        <a:xfrm>
          <a:off x="0" y="1623628"/>
          <a:ext cx="2091113"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365944" y="1623628"/>
        <a:ext cx="1359223" cy="8118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0A51-25CF-4EE5-9F67-0B619C8514DF}">
      <dsp:nvSpPr>
        <dsp:cNvPr id="0" name=""/>
        <dsp:cNvSpPr/>
      </dsp:nvSpPr>
      <dsp:spPr>
        <a:xfrm>
          <a:off x="697037" y="31806"/>
          <a:ext cx="697037" cy="811814"/>
        </a:xfrm>
        <a:prstGeom prst="trapezoid">
          <a:avLst>
            <a:gd name="adj" fmla="val 5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697037" y="31806"/>
        <a:ext cx="697037" cy="811814"/>
      </dsp:txXfrm>
    </dsp:sp>
    <dsp:sp modelId="{BAE43EC1-AE1F-45D3-9108-EEB7BF7E8EFA}">
      <dsp:nvSpPr>
        <dsp:cNvPr id="0" name=""/>
        <dsp:cNvSpPr/>
      </dsp:nvSpPr>
      <dsp:spPr>
        <a:xfrm>
          <a:off x="348518" y="811814"/>
          <a:ext cx="1394075"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592482" y="811814"/>
        <a:ext cx="906148" cy="811814"/>
      </dsp:txXfrm>
    </dsp:sp>
    <dsp:sp modelId="{5263C5FF-7A68-4D5D-A0AF-7DC00617BCA5}">
      <dsp:nvSpPr>
        <dsp:cNvPr id="0" name=""/>
        <dsp:cNvSpPr/>
      </dsp:nvSpPr>
      <dsp:spPr>
        <a:xfrm>
          <a:off x="0" y="1623628"/>
          <a:ext cx="2091113"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365944" y="1623628"/>
        <a:ext cx="1359223" cy="811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0A51-25CF-4EE5-9F67-0B619C8514DF}">
      <dsp:nvSpPr>
        <dsp:cNvPr id="0" name=""/>
        <dsp:cNvSpPr/>
      </dsp:nvSpPr>
      <dsp:spPr>
        <a:xfrm>
          <a:off x="697037" y="31806"/>
          <a:ext cx="697037" cy="811814"/>
        </a:xfrm>
        <a:prstGeom prst="trapezoid">
          <a:avLst>
            <a:gd name="adj" fmla="val 5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697037" y="31806"/>
        <a:ext cx="697037" cy="811814"/>
      </dsp:txXfrm>
    </dsp:sp>
    <dsp:sp modelId="{BAE43EC1-AE1F-45D3-9108-EEB7BF7E8EFA}">
      <dsp:nvSpPr>
        <dsp:cNvPr id="0" name=""/>
        <dsp:cNvSpPr/>
      </dsp:nvSpPr>
      <dsp:spPr>
        <a:xfrm>
          <a:off x="348518" y="811814"/>
          <a:ext cx="1394075"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592482" y="811814"/>
        <a:ext cx="906148" cy="811814"/>
      </dsp:txXfrm>
    </dsp:sp>
    <dsp:sp modelId="{5263C5FF-7A68-4D5D-A0AF-7DC00617BCA5}">
      <dsp:nvSpPr>
        <dsp:cNvPr id="0" name=""/>
        <dsp:cNvSpPr/>
      </dsp:nvSpPr>
      <dsp:spPr>
        <a:xfrm>
          <a:off x="0" y="1623628"/>
          <a:ext cx="2091113"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365944" y="1623628"/>
        <a:ext cx="1359223" cy="8118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A0A51-25CF-4EE5-9F67-0B619C8514DF}">
      <dsp:nvSpPr>
        <dsp:cNvPr id="0" name=""/>
        <dsp:cNvSpPr/>
      </dsp:nvSpPr>
      <dsp:spPr>
        <a:xfrm>
          <a:off x="697037" y="31806"/>
          <a:ext cx="697037" cy="811814"/>
        </a:xfrm>
        <a:prstGeom prst="trapezoid">
          <a:avLst>
            <a:gd name="adj" fmla="val 5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697037" y="31806"/>
        <a:ext cx="697037" cy="811814"/>
      </dsp:txXfrm>
    </dsp:sp>
    <dsp:sp modelId="{BAE43EC1-AE1F-45D3-9108-EEB7BF7E8EFA}">
      <dsp:nvSpPr>
        <dsp:cNvPr id="0" name=""/>
        <dsp:cNvSpPr/>
      </dsp:nvSpPr>
      <dsp:spPr>
        <a:xfrm>
          <a:off x="348518" y="811814"/>
          <a:ext cx="1394075"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592482" y="811814"/>
        <a:ext cx="906148" cy="811814"/>
      </dsp:txXfrm>
    </dsp:sp>
    <dsp:sp modelId="{5263C5FF-7A68-4D5D-A0AF-7DC00617BCA5}">
      <dsp:nvSpPr>
        <dsp:cNvPr id="0" name=""/>
        <dsp:cNvSpPr/>
      </dsp:nvSpPr>
      <dsp:spPr>
        <a:xfrm>
          <a:off x="0" y="1621598"/>
          <a:ext cx="2091113" cy="811814"/>
        </a:xfrm>
        <a:prstGeom prst="trapezoid">
          <a:avLst>
            <a:gd name="adj" fmla="val 42931"/>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de-DE" sz="4900" kern="1200" dirty="0"/>
            <a:t> </a:t>
          </a:r>
        </a:p>
      </dsp:txBody>
      <dsp:txXfrm>
        <a:off x="365944" y="1621598"/>
        <a:ext cx="1359223" cy="81181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DCADF3F-9A97-45D2-934A-A7519C9D68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D8BA1-2F9F-4704-9469-79DD1AB052B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D7CB7D-0356-487A-9269-CB898124F8E9}" type="datetime1">
              <a:rPr lang="de-DE" smtClean="0"/>
              <a:t>17.09.2020</a:t>
            </a:fld>
            <a:endParaRPr lang="de-DE"/>
          </a:p>
        </p:txBody>
      </p:sp>
      <p:sp>
        <p:nvSpPr>
          <p:cNvPr id="4" name="Fußzeilenplatzhalter 3">
            <a:extLst>
              <a:ext uri="{FF2B5EF4-FFF2-40B4-BE49-F238E27FC236}">
                <a16:creationId xmlns:a16="http://schemas.microsoft.com/office/drawing/2014/main" id="{821C20DF-D24D-49C4-B50D-FF543B6411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E775899-A465-421D-84DD-A72F89F88C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6FDACA-DD29-4675-8A0F-C8AC700B962B}" type="slidenum">
              <a:rPr lang="de-DE" smtClean="0"/>
              <a:t>‹Nr.›</a:t>
            </a:fld>
            <a:endParaRPr lang="de-DE"/>
          </a:p>
        </p:txBody>
      </p:sp>
    </p:spTree>
    <p:extLst>
      <p:ext uri="{BB962C8B-B14F-4D97-AF65-F5344CB8AC3E}">
        <p14:creationId xmlns:p14="http://schemas.microsoft.com/office/powerpoint/2010/main" val="14407434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85F96-33A8-4038-A3D2-77D8F2E977C9}" type="datetime1">
              <a:rPr lang="de-DE" smtClean="0"/>
              <a:t>17.09.2020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2ED47-A962-4555-AAC1-D155F8D568B8}" type="slidenum">
              <a:rPr lang="de-DE" smtClean="0"/>
              <a:t>‹Nr.›</a:t>
            </a:fld>
            <a:endParaRPr lang="de-DE"/>
          </a:p>
        </p:txBody>
      </p:sp>
    </p:spTree>
    <p:extLst>
      <p:ext uri="{BB962C8B-B14F-4D97-AF65-F5344CB8AC3E}">
        <p14:creationId xmlns:p14="http://schemas.microsoft.com/office/powerpoint/2010/main" val="387334367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4AF9531-618F-4864-8A55-3C436F99746B}" type="datetime1">
              <a:rPr lang="de-DE" smtClean="0"/>
              <a:t>17.09.2020</a:t>
            </a:fld>
            <a:endParaRPr lang="de-DE" dirty="0"/>
          </a:p>
        </p:txBody>
      </p:sp>
      <p:sp>
        <p:nvSpPr>
          <p:cNvPr id="5" name="Foliennummernplatzhalter 4"/>
          <p:cNvSpPr>
            <a:spLocks noGrp="1"/>
          </p:cNvSpPr>
          <p:nvPr>
            <p:ph type="sldNum" sz="quarter" idx="5"/>
          </p:nvPr>
        </p:nvSpPr>
        <p:spPr/>
        <p:txBody>
          <a:bodyPr/>
          <a:lstStyle/>
          <a:p>
            <a:fld id="{C552ED47-A962-4555-AAC1-D155F8D568B8}" type="slidenum">
              <a:rPr lang="de-DE" smtClean="0"/>
              <a:t>2</a:t>
            </a:fld>
            <a:endParaRPr lang="de-DE" dirty="0"/>
          </a:p>
        </p:txBody>
      </p:sp>
    </p:spTree>
    <p:extLst>
      <p:ext uri="{BB962C8B-B14F-4D97-AF65-F5344CB8AC3E}">
        <p14:creationId xmlns:p14="http://schemas.microsoft.com/office/powerpoint/2010/main" val="51883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Verbindung von hoher Fachkompetenz und </a:t>
            </a:r>
            <a:r>
              <a:rPr lang="de-DE" dirty="0" err="1"/>
              <a:t>Beratungs</a:t>
            </a:r>
            <a:r>
              <a:rPr lang="de-DE" dirty="0"/>
              <a:t> Knowhow</a:t>
            </a:r>
          </a:p>
        </p:txBody>
      </p:sp>
      <p:sp>
        <p:nvSpPr>
          <p:cNvPr id="4" name="Datumsplatzhalter 3"/>
          <p:cNvSpPr>
            <a:spLocks noGrp="1"/>
          </p:cNvSpPr>
          <p:nvPr>
            <p:ph type="dt" idx="1"/>
          </p:nvPr>
        </p:nvSpPr>
        <p:spPr/>
        <p:txBody>
          <a:bodyPr/>
          <a:lstStyle/>
          <a:p>
            <a:fld id="{E0CBED78-1587-46F3-BB87-C5E3A7F66FE6}" type="datetime1">
              <a:rPr lang="de-DE" smtClean="0"/>
              <a:t>17.09.2020</a:t>
            </a:fld>
            <a:endParaRPr lang="de-DE"/>
          </a:p>
        </p:txBody>
      </p:sp>
      <p:sp>
        <p:nvSpPr>
          <p:cNvPr id="5" name="Foliennummernplatzhalter 4"/>
          <p:cNvSpPr>
            <a:spLocks noGrp="1"/>
          </p:cNvSpPr>
          <p:nvPr>
            <p:ph type="sldNum" sz="quarter" idx="5"/>
          </p:nvPr>
        </p:nvSpPr>
        <p:spPr/>
        <p:txBody>
          <a:bodyPr/>
          <a:lstStyle/>
          <a:p>
            <a:fld id="{C552ED47-A962-4555-AAC1-D155F8D568B8}" type="slidenum">
              <a:rPr lang="de-DE" smtClean="0"/>
              <a:t>3</a:t>
            </a:fld>
            <a:endParaRPr lang="de-DE"/>
          </a:p>
        </p:txBody>
      </p:sp>
    </p:spTree>
    <p:extLst>
      <p:ext uri="{BB962C8B-B14F-4D97-AF65-F5344CB8AC3E}">
        <p14:creationId xmlns:p14="http://schemas.microsoft.com/office/powerpoint/2010/main" val="1229134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haben verschiedene Rahmenverträge bewertet. Nur über klare Leistungspakete ist auf Dauer das Leistungsangebot gesichert.</a:t>
            </a:r>
          </a:p>
          <a:p>
            <a:r>
              <a:rPr lang="de-DE" dirty="0"/>
              <a:t>Nicht in der Schublade</a:t>
            </a:r>
          </a:p>
        </p:txBody>
      </p:sp>
      <p:sp>
        <p:nvSpPr>
          <p:cNvPr id="4" name="Datumsplatzhalter 3"/>
          <p:cNvSpPr>
            <a:spLocks noGrp="1"/>
          </p:cNvSpPr>
          <p:nvPr>
            <p:ph type="dt" idx="1"/>
          </p:nvPr>
        </p:nvSpPr>
        <p:spPr/>
        <p:txBody>
          <a:bodyPr/>
          <a:lstStyle/>
          <a:p>
            <a:fld id="{E0CBED78-1587-46F3-BB87-C5E3A7F66FE6}" type="datetime1">
              <a:rPr lang="de-DE" smtClean="0"/>
              <a:t>17.09.2020</a:t>
            </a:fld>
            <a:endParaRPr lang="de-DE"/>
          </a:p>
        </p:txBody>
      </p:sp>
      <p:sp>
        <p:nvSpPr>
          <p:cNvPr id="5" name="Foliennummernplatzhalter 4"/>
          <p:cNvSpPr>
            <a:spLocks noGrp="1"/>
          </p:cNvSpPr>
          <p:nvPr>
            <p:ph type="sldNum" sz="quarter" idx="5"/>
          </p:nvPr>
        </p:nvSpPr>
        <p:spPr/>
        <p:txBody>
          <a:bodyPr/>
          <a:lstStyle/>
          <a:p>
            <a:fld id="{C552ED47-A962-4555-AAC1-D155F8D568B8}" type="slidenum">
              <a:rPr lang="de-DE" smtClean="0"/>
              <a:t>6</a:t>
            </a:fld>
            <a:endParaRPr lang="de-DE"/>
          </a:p>
        </p:txBody>
      </p:sp>
    </p:spTree>
    <p:extLst>
      <p:ext uri="{BB962C8B-B14F-4D97-AF65-F5344CB8AC3E}">
        <p14:creationId xmlns:p14="http://schemas.microsoft.com/office/powerpoint/2010/main" val="64254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Keine Reduzierung auf ausschließlich verwaltungstechnische oder monetäre Fragestellungen</a:t>
            </a:r>
          </a:p>
        </p:txBody>
      </p:sp>
      <p:sp>
        <p:nvSpPr>
          <p:cNvPr id="4" name="Datumsplatzhalter 3"/>
          <p:cNvSpPr>
            <a:spLocks noGrp="1"/>
          </p:cNvSpPr>
          <p:nvPr>
            <p:ph type="dt" idx="1"/>
          </p:nvPr>
        </p:nvSpPr>
        <p:spPr/>
        <p:txBody>
          <a:bodyPr/>
          <a:lstStyle/>
          <a:p>
            <a:fld id="{E0CBED78-1587-46F3-BB87-C5E3A7F66FE6}" type="datetime1">
              <a:rPr lang="de-DE" smtClean="0"/>
              <a:t>17.09.2020</a:t>
            </a:fld>
            <a:endParaRPr lang="de-DE"/>
          </a:p>
        </p:txBody>
      </p:sp>
      <p:sp>
        <p:nvSpPr>
          <p:cNvPr id="5" name="Foliennummernplatzhalter 4"/>
          <p:cNvSpPr>
            <a:spLocks noGrp="1"/>
          </p:cNvSpPr>
          <p:nvPr>
            <p:ph type="sldNum" sz="quarter" idx="5"/>
          </p:nvPr>
        </p:nvSpPr>
        <p:spPr/>
        <p:txBody>
          <a:bodyPr/>
          <a:lstStyle/>
          <a:p>
            <a:fld id="{C552ED47-A962-4555-AAC1-D155F8D568B8}" type="slidenum">
              <a:rPr lang="de-DE" smtClean="0"/>
              <a:t>7</a:t>
            </a:fld>
            <a:endParaRPr lang="de-DE"/>
          </a:p>
        </p:txBody>
      </p:sp>
    </p:spTree>
    <p:extLst>
      <p:ext uri="{BB962C8B-B14F-4D97-AF65-F5344CB8AC3E}">
        <p14:creationId xmlns:p14="http://schemas.microsoft.com/office/powerpoint/2010/main" val="857104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900" kern="1200" dirty="0">
                <a:solidFill>
                  <a:srgbClr val="234684"/>
                </a:solidFill>
                <a:latin typeface="Times New Roman" pitchFamily="18" charset="0"/>
                <a:ea typeface="+mn-ea"/>
                <a:cs typeface="+mn-cs"/>
              </a:rPr>
              <a:t>Strategie und Erarbeitung der zukünftigen Unternehmensziele</a:t>
            </a:r>
          </a:p>
          <a:p>
            <a:endParaRPr lang="de-DE" dirty="0"/>
          </a:p>
        </p:txBody>
      </p:sp>
      <p:sp>
        <p:nvSpPr>
          <p:cNvPr id="4" name="Foliennummernplatzhalter 3"/>
          <p:cNvSpPr>
            <a:spLocks noGrp="1"/>
          </p:cNvSpPr>
          <p:nvPr>
            <p:ph type="sldNum" sz="quarter" idx="10"/>
          </p:nvPr>
        </p:nvSpPr>
        <p:spPr/>
        <p:txBody>
          <a:bodyPr/>
          <a:lstStyle/>
          <a:p>
            <a:pPr>
              <a:defRPr/>
            </a:pPr>
            <a:fld id="{617F6B7B-36BD-4740-9CB0-1D3E3606EC5E}" type="slidenum">
              <a:rPr lang="de-DE" smtClean="0"/>
              <a:pPr>
                <a:defRPr/>
              </a:pPr>
              <a:t>19</a:t>
            </a:fld>
            <a:endParaRPr lang="de-DE" dirty="0"/>
          </a:p>
        </p:txBody>
      </p:sp>
    </p:spTree>
    <p:extLst>
      <p:ext uri="{BB962C8B-B14F-4D97-AF65-F5344CB8AC3E}">
        <p14:creationId xmlns:p14="http://schemas.microsoft.com/office/powerpoint/2010/main" val="251672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a:ln/>
        </p:spPr>
      </p:sp>
      <p:sp>
        <p:nvSpPr>
          <p:cNvPr id="104451" name="Notizenplatzhalter 2"/>
          <p:cNvSpPr>
            <a:spLocks noGrp="1"/>
          </p:cNvSpPr>
          <p:nvPr>
            <p:ph type="body" idx="1"/>
          </p:nvPr>
        </p:nvSpPr>
        <p:spPr>
          <a:noFill/>
        </p:spPr>
        <p:txBody>
          <a:bodyPr/>
          <a:lstStyle/>
          <a:p>
            <a:endParaRPr lang="de-DE" altLang="de-DE">
              <a:latin typeface="Arial" panose="020B0604020202020204" pitchFamily="34" charset="0"/>
            </a:endParaRPr>
          </a:p>
        </p:txBody>
      </p:sp>
      <p:sp>
        <p:nvSpPr>
          <p:cNvPr id="104452" name="Kopfzeilenplatzhalt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6500" indent="-241300">
              <a:spcBef>
                <a:spcPct val="30000"/>
              </a:spcBef>
              <a:defRPr sz="1200">
                <a:solidFill>
                  <a:schemeClr val="tx1"/>
                </a:solidFill>
                <a:latin typeface="Arial" panose="020B0604020202020204" pitchFamily="34" charset="0"/>
              </a:defRPr>
            </a:lvl3pPr>
            <a:lvl4pPr marL="1689100" indent="-241300">
              <a:spcBef>
                <a:spcPct val="30000"/>
              </a:spcBef>
              <a:defRPr sz="1200">
                <a:solidFill>
                  <a:schemeClr val="tx1"/>
                </a:solidFill>
                <a:latin typeface="Arial" panose="020B0604020202020204" pitchFamily="34" charset="0"/>
              </a:defRPr>
            </a:lvl4pPr>
            <a:lvl5pPr marL="2173288" indent="-241300">
              <a:spcBef>
                <a:spcPct val="30000"/>
              </a:spcBef>
              <a:defRPr sz="1200">
                <a:solidFill>
                  <a:schemeClr val="tx1"/>
                </a:solidFill>
                <a:latin typeface="Arial" panose="020B0604020202020204" pitchFamily="34" charset="0"/>
              </a:defRPr>
            </a:lvl5pPr>
            <a:lvl6pPr marL="2630488" indent="-241300" eaLnBrk="0" fontAlgn="base" hangingPunct="0">
              <a:spcBef>
                <a:spcPct val="30000"/>
              </a:spcBef>
              <a:spcAft>
                <a:spcPct val="0"/>
              </a:spcAft>
              <a:defRPr sz="1200">
                <a:solidFill>
                  <a:schemeClr val="tx1"/>
                </a:solidFill>
                <a:latin typeface="Arial" panose="020B0604020202020204" pitchFamily="34" charset="0"/>
              </a:defRPr>
            </a:lvl6pPr>
            <a:lvl7pPr marL="3087688" indent="-241300" eaLnBrk="0" fontAlgn="base" hangingPunct="0">
              <a:spcBef>
                <a:spcPct val="30000"/>
              </a:spcBef>
              <a:spcAft>
                <a:spcPct val="0"/>
              </a:spcAft>
              <a:defRPr sz="1200">
                <a:solidFill>
                  <a:schemeClr val="tx1"/>
                </a:solidFill>
                <a:latin typeface="Arial" panose="020B0604020202020204" pitchFamily="34" charset="0"/>
              </a:defRPr>
            </a:lvl7pPr>
            <a:lvl8pPr marL="3544888" indent="-241300" eaLnBrk="0" fontAlgn="base" hangingPunct="0">
              <a:spcBef>
                <a:spcPct val="30000"/>
              </a:spcBef>
              <a:spcAft>
                <a:spcPct val="0"/>
              </a:spcAft>
              <a:defRPr sz="1200">
                <a:solidFill>
                  <a:schemeClr val="tx1"/>
                </a:solidFill>
                <a:latin typeface="Arial" panose="020B0604020202020204" pitchFamily="34" charset="0"/>
              </a:defRPr>
            </a:lvl8pPr>
            <a:lvl9pPr marL="4002088"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de-DE" altLang="de-DE" sz="1300"/>
              <a:t>- Arbeitspapier -</a:t>
            </a:r>
          </a:p>
        </p:txBody>
      </p:sp>
      <p:sp>
        <p:nvSpPr>
          <p:cNvPr id="104453" name="Foliennummernplatzhalter 4"/>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6500" indent="-241300">
              <a:spcBef>
                <a:spcPct val="30000"/>
              </a:spcBef>
              <a:defRPr sz="1200">
                <a:solidFill>
                  <a:schemeClr val="tx1"/>
                </a:solidFill>
                <a:latin typeface="Arial" panose="020B0604020202020204" pitchFamily="34" charset="0"/>
              </a:defRPr>
            </a:lvl3pPr>
            <a:lvl4pPr marL="1689100" indent="-241300">
              <a:spcBef>
                <a:spcPct val="30000"/>
              </a:spcBef>
              <a:defRPr sz="1200">
                <a:solidFill>
                  <a:schemeClr val="tx1"/>
                </a:solidFill>
                <a:latin typeface="Arial" panose="020B0604020202020204" pitchFamily="34" charset="0"/>
              </a:defRPr>
            </a:lvl4pPr>
            <a:lvl5pPr marL="2173288" indent="-241300">
              <a:spcBef>
                <a:spcPct val="30000"/>
              </a:spcBef>
              <a:defRPr sz="1200">
                <a:solidFill>
                  <a:schemeClr val="tx1"/>
                </a:solidFill>
                <a:latin typeface="Arial" panose="020B0604020202020204" pitchFamily="34" charset="0"/>
              </a:defRPr>
            </a:lvl5pPr>
            <a:lvl6pPr marL="2630488" indent="-241300" eaLnBrk="0" fontAlgn="base" hangingPunct="0">
              <a:spcBef>
                <a:spcPct val="30000"/>
              </a:spcBef>
              <a:spcAft>
                <a:spcPct val="0"/>
              </a:spcAft>
              <a:defRPr sz="1200">
                <a:solidFill>
                  <a:schemeClr val="tx1"/>
                </a:solidFill>
                <a:latin typeface="Arial" panose="020B0604020202020204" pitchFamily="34" charset="0"/>
              </a:defRPr>
            </a:lvl6pPr>
            <a:lvl7pPr marL="3087688" indent="-241300" eaLnBrk="0" fontAlgn="base" hangingPunct="0">
              <a:spcBef>
                <a:spcPct val="30000"/>
              </a:spcBef>
              <a:spcAft>
                <a:spcPct val="0"/>
              </a:spcAft>
              <a:defRPr sz="1200">
                <a:solidFill>
                  <a:schemeClr val="tx1"/>
                </a:solidFill>
                <a:latin typeface="Arial" panose="020B0604020202020204" pitchFamily="34" charset="0"/>
              </a:defRPr>
            </a:lvl7pPr>
            <a:lvl8pPr marL="3544888" indent="-241300" eaLnBrk="0" fontAlgn="base" hangingPunct="0">
              <a:spcBef>
                <a:spcPct val="30000"/>
              </a:spcBef>
              <a:spcAft>
                <a:spcPct val="0"/>
              </a:spcAft>
              <a:defRPr sz="1200">
                <a:solidFill>
                  <a:schemeClr val="tx1"/>
                </a:solidFill>
                <a:latin typeface="Arial" panose="020B0604020202020204" pitchFamily="34" charset="0"/>
              </a:defRPr>
            </a:lvl8pPr>
            <a:lvl9pPr marL="4002088"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2AB44F-043D-4C08-B3D3-B821F1C11C2C}" type="slidenum">
              <a:rPr lang="de-DE" altLang="de-DE" sz="1300"/>
              <a:pPr>
                <a:spcBef>
                  <a:spcPct val="0"/>
                </a:spcBef>
              </a:pPr>
              <a:t>20</a:t>
            </a:fld>
            <a:endParaRPr lang="de-DE" altLang="de-DE" sz="1300"/>
          </a:p>
        </p:txBody>
      </p:sp>
    </p:spTree>
    <p:extLst>
      <p:ext uri="{BB962C8B-B14F-4D97-AF65-F5344CB8AC3E}">
        <p14:creationId xmlns:p14="http://schemas.microsoft.com/office/powerpoint/2010/main" val="79524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1DD559B5-B8FB-4A96-8BFD-1FE7A68EC737}" type="datetime1">
              <a:rPr lang="de-DE" smtClean="0"/>
              <a:t>17.09.2020</a:t>
            </a:fld>
            <a:endParaRPr lang="de-DE" dirty="0"/>
          </a:p>
        </p:txBody>
      </p:sp>
      <p:sp>
        <p:nvSpPr>
          <p:cNvPr id="5" name="Foliennummernplatzhalter 4"/>
          <p:cNvSpPr>
            <a:spLocks noGrp="1"/>
          </p:cNvSpPr>
          <p:nvPr>
            <p:ph type="sldNum" sz="quarter" idx="5"/>
          </p:nvPr>
        </p:nvSpPr>
        <p:spPr/>
        <p:txBody>
          <a:bodyPr/>
          <a:lstStyle/>
          <a:p>
            <a:fld id="{C552ED47-A962-4555-AAC1-D155F8D568B8}" type="slidenum">
              <a:rPr lang="de-DE" smtClean="0"/>
              <a:t>28</a:t>
            </a:fld>
            <a:endParaRPr lang="de-DE" dirty="0"/>
          </a:p>
        </p:txBody>
      </p:sp>
    </p:spTree>
    <p:extLst>
      <p:ext uri="{BB962C8B-B14F-4D97-AF65-F5344CB8AC3E}">
        <p14:creationId xmlns:p14="http://schemas.microsoft.com/office/powerpoint/2010/main" val="2781797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lienbildplatzhalter 1"/>
          <p:cNvSpPr>
            <a:spLocks noGrp="1" noRot="1" noChangeAspect="1" noTextEdit="1"/>
          </p:cNvSpPr>
          <p:nvPr>
            <p:ph type="sldImg"/>
          </p:nvPr>
        </p:nvSpPr>
        <p:spPr>
          <a:ln/>
        </p:spPr>
      </p:sp>
      <p:sp>
        <p:nvSpPr>
          <p:cNvPr id="205827" name="Notizenplatzhalt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atin typeface="Times New Roman" charset="0"/>
            </a:endParaRPr>
          </a:p>
        </p:txBody>
      </p:sp>
      <p:sp>
        <p:nvSpPr>
          <p:cNvPr id="205828"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9013">
              <a:defRPr sz="2800">
                <a:solidFill>
                  <a:schemeClr val="tx1"/>
                </a:solidFill>
                <a:latin typeface="Times New Roman" charset="0"/>
                <a:ea typeface="ＭＳ Ｐゴシック" charset="0"/>
              </a:defRPr>
            </a:lvl1pPr>
            <a:lvl2pPr marL="742950" indent="-285750" defTabSz="989013">
              <a:defRPr sz="2800">
                <a:solidFill>
                  <a:schemeClr val="tx1"/>
                </a:solidFill>
                <a:latin typeface="Times New Roman" charset="0"/>
                <a:ea typeface="ＭＳ Ｐゴシック" charset="0"/>
              </a:defRPr>
            </a:lvl2pPr>
            <a:lvl3pPr marL="1143000" indent="-228600" defTabSz="989013">
              <a:defRPr sz="2800">
                <a:solidFill>
                  <a:schemeClr val="tx1"/>
                </a:solidFill>
                <a:latin typeface="Times New Roman" charset="0"/>
                <a:ea typeface="ＭＳ Ｐゴシック" charset="0"/>
              </a:defRPr>
            </a:lvl3pPr>
            <a:lvl4pPr marL="1600200" indent="-228600" defTabSz="989013">
              <a:defRPr sz="2800">
                <a:solidFill>
                  <a:schemeClr val="tx1"/>
                </a:solidFill>
                <a:latin typeface="Times New Roman" charset="0"/>
                <a:ea typeface="ＭＳ Ｐゴシック" charset="0"/>
              </a:defRPr>
            </a:lvl4pPr>
            <a:lvl5pPr marL="2057400" indent="-228600" defTabSz="989013">
              <a:defRPr sz="28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800">
                <a:solidFill>
                  <a:schemeClr val="tx1"/>
                </a:solidFill>
                <a:latin typeface="Times New Roman" charset="0"/>
                <a:ea typeface="ＭＳ Ｐゴシック" charset="0"/>
              </a:defRPr>
            </a:lvl9pPr>
          </a:lstStyle>
          <a:p>
            <a:fld id="{A087AD88-DBF5-F649-94B6-B98AEDE3C947}" type="slidenum">
              <a:rPr lang="de-DE" sz="1300"/>
              <a:pPr/>
              <a:t>29</a:t>
            </a:fld>
            <a:endParaRPr lang="de-DE" sz="1300"/>
          </a:p>
        </p:txBody>
      </p:sp>
    </p:spTree>
    <p:extLst>
      <p:ext uri="{BB962C8B-B14F-4D97-AF65-F5344CB8AC3E}">
        <p14:creationId xmlns:p14="http://schemas.microsoft.com/office/powerpoint/2010/main" val="2464691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DD5DE-4F9B-4799-90E0-26B1D7D4A1AC}"/>
              </a:ext>
            </a:extLst>
          </p:cNvPr>
          <p:cNvSpPr>
            <a:spLocks noGrp="1"/>
          </p:cNvSpPr>
          <p:nvPr>
            <p:ph type="ctrTitle"/>
          </p:nvPr>
        </p:nvSpPr>
        <p:spPr>
          <a:xfrm>
            <a:off x="1524000" y="1122363"/>
            <a:ext cx="9144000" cy="1878012"/>
          </a:xfrm>
        </p:spPr>
        <p:txBody>
          <a:bodyPr anchor="b"/>
          <a:lstStyle>
            <a:lvl1pPr algn="ctr">
              <a:defRPr sz="6000" b="0" i="0" u="none">
                <a:latin typeface="Barlow Light" panose="00000400000000000000" pitchFamily="2" charset="0"/>
              </a:defRPr>
            </a:lvl1pPr>
          </a:lstStyle>
          <a:p>
            <a:r>
              <a:rPr lang="de-DE" dirty="0"/>
              <a:t>Mastertitelformat bearbeiten</a:t>
            </a:r>
          </a:p>
        </p:txBody>
      </p:sp>
      <p:sp>
        <p:nvSpPr>
          <p:cNvPr id="3" name="Untertitel 2">
            <a:extLst>
              <a:ext uri="{FF2B5EF4-FFF2-40B4-BE49-F238E27FC236}">
                <a16:creationId xmlns:a16="http://schemas.microsoft.com/office/drawing/2014/main" id="{EF318163-BCF3-48F8-9D44-A885323E4249}"/>
              </a:ext>
            </a:extLst>
          </p:cNvPr>
          <p:cNvSpPr>
            <a:spLocks noGrp="1"/>
          </p:cNvSpPr>
          <p:nvPr>
            <p:ph type="subTitle" idx="1"/>
          </p:nvPr>
        </p:nvSpPr>
        <p:spPr>
          <a:xfrm>
            <a:off x="1524000" y="3602038"/>
            <a:ext cx="9144000" cy="1027112"/>
          </a:xfrm>
        </p:spPr>
        <p:txBody>
          <a:bodyPr/>
          <a:lstStyle>
            <a:lvl1pPr marL="0" indent="0" algn="ctr">
              <a:buNone/>
              <a:defRPr sz="2400">
                <a:latin typeface="Barlow Thin" panose="000003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2" name="Grafik 11">
            <a:extLst>
              <a:ext uri="{FF2B5EF4-FFF2-40B4-BE49-F238E27FC236}">
                <a16:creationId xmlns:a16="http://schemas.microsoft.com/office/drawing/2014/main" id="{89547427-FB88-4C0F-A481-96B9E86BC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1013" y="29501"/>
            <a:ext cx="932869" cy="320674"/>
          </a:xfrm>
          <a:prstGeom prst="rect">
            <a:avLst/>
          </a:prstGeom>
        </p:spPr>
      </p:pic>
      <p:pic>
        <p:nvPicPr>
          <p:cNvPr id="14" name="Grafik 13">
            <a:extLst>
              <a:ext uri="{FF2B5EF4-FFF2-40B4-BE49-F238E27FC236}">
                <a16:creationId xmlns:a16="http://schemas.microsoft.com/office/drawing/2014/main" id="{E3CC330C-DAAB-4AFB-BBC3-E34187B1E3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3556" y="5377303"/>
            <a:ext cx="2116744" cy="1105461"/>
          </a:xfrm>
          <a:prstGeom prst="rect">
            <a:avLst/>
          </a:prstGeom>
        </p:spPr>
      </p:pic>
      <p:sp>
        <p:nvSpPr>
          <p:cNvPr id="15" name="Textfeld 14">
            <a:extLst>
              <a:ext uri="{FF2B5EF4-FFF2-40B4-BE49-F238E27FC236}">
                <a16:creationId xmlns:a16="http://schemas.microsoft.com/office/drawing/2014/main" id="{E69FE5A9-44F0-4758-86B8-D2437CBE36AF}"/>
              </a:ext>
            </a:extLst>
          </p:cNvPr>
          <p:cNvSpPr txBox="1"/>
          <p:nvPr userDrawn="1"/>
        </p:nvSpPr>
        <p:spPr>
          <a:xfrm>
            <a:off x="2510442" y="5308110"/>
            <a:ext cx="5029200" cy="1200329"/>
          </a:xfrm>
          <a:prstGeom prst="rect">
            <a:avLst/>
          </a:prstGeom>
          <a:noFill/>
        </p:spPr>
        <p:txBody>
          <a:bodyPr wrap="square" rtlCol="0">
            <a:spAutoFit/>
          </a:bodyPr>
          <a:lstStyle/>
          <a:p>
            <a:r>
              <a:rPr lang="de-DE" b="0" dirty="0">
                <a:solidFill>
                  <a:srgbClr val="004687"/>
                </a:solidFill>
                <a:latin typeface="Barlow Light" panose="00000400000000000000" pitchFamily="2" charset="0"/>
              </a:rPr>
              <a:t>Die Unternehmens- und Personalberatung der</a:t>
            </a:r>
          </a:p>
          <a:p>
            <a:r>
              <a:rPr lang="de-DE" b="0" dirty="0">
                <a:solidFill>
                  <a:srgbClr val="004687"/>
                </a:solidFill>
                <a:latin typeface="Barlow Light" panose="00000400000000000000" pitchFamily="2" charset="0"/>
              </a:rPr>
              <a:t>Gesundheits- und Sozialwirtschaft</a:t>
            </a:r>
          </a:p>
          <a:p>
            <a:endParaRPr lang="de-DE" dirty="0">
              <a:latin typeface="Barlow Light" panose="00000400000000000000" pitchFamily="2" charset="0"/>
            </a:endParaRPr>
          </a:p>
          <a:p>
            <a:r>
              <a:rPr lang="de-DE" sz="1750" dirty="0">
                <a:solidFill>
                  <a:schemeClr val="bg1">
                    <a:lumMod val="65000"/>
                  </a:schemeClr>
                </a:solidFill>
                <a:latin typeface="Barlow" panose="00000500000000000000" pitchFamily="2" charset="0"/>
              </a:rPr>
              <a:t>Bochum | Berlin | Hamburg | München | Stuttgart</a:t>
            </a:r>
          </a:p>
        </p:txBody>
      </p:sp>
      <p:pic>
        <p:nvPicPr>
          <p:cNvPr id="16" name="Grafik 15">
            <a:extLst>
              <a:ext uri="{FF2B5EF4-FFF2-40B4-BE49-F238E27FC236}">
                <a16:creationId xmlns:a16="http://schemas.microsoft.com/office/drawing/2014/main" id="{89D3A3A3-19F1-4034-A853-9E20D227BA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363051"/>
          </a:xfrm>
          <a:prstGeom prst="rect">
            <a:avLst/>
          </a:prstGeom>
        </p:spPr>
      </p:pic>
      <p:pic>
        <p:nvPicPr>
          <p:cNvPr id="17" name="Grafik 16">
            <a:extLst>
              <a:ext uri="{FF2B5EF4-FFF2-40B4-BE49-F238E27FC236}">
                <a16:creationId xmlns:a16="http://schemas.microsoft.com/office/drawing/2014/main" id="{B76CC55C-BE31-4161-8CB2-226F16556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41013" y="29501"/>
            <a:ext cx="932869" cy="320674"/>
          </a:xfrm>
          <a:prstGeom prst="rect">
            <a:avLst/>
          </a:prstGeom>
        </p:spPr>
      </p:pic>
      <p:pic>
        <p:nvPicPr>
          <p:cNvPr id="18" name="Grafik 17">
            <a:extLst>
              <a:ext uri="{FF2B5EF4-FFF2-40B4-BE49-F238E27FC236}">
                <a16:creationId xmlns:a16="http://schemas.microsoft.com/office/drawing/2014/main" id="{99FAEB02-C841-4626-AA7D-E8BEFE6D9F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619875"/>
            <a:ext cx="12192000" cy="238125"/>
          </a:xfrm>
          <a:prstGeom prst="rect">
            <a:avLst/>
          </a:prstGeom>
        </p:spPr>
      </p:pic>
    </p:spTree>
    <p:extLst>
      <p:ext uri="{BB962C8B-B14F-4D97-AF65-F5344CB8AC3E}">
        <p14:creationId xmlns:p14="http://schemas.microsoft.com/office/powerpoint/2010/main" val="3221200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70A39E-2C33-4727-A862-056CF20647C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EC2CE90-718A-4D1D-B13C-26C12C333B1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17B88A61-B06E-4898-A2E7-062191B9D41F}"/>
              </a:ext>
            </a:extLst>
          </p:cNvPr>
          <p:cNvSpPr>
            <a:spLocks noGrp="1"/>
          </p:cNvSpPr>
          <p:nvPr>
            <p:ph type="ftr" sz="quarter" idx="11"/>
          </p:nvPr>
        </p:nvSpPr>
        <p:spPr/>
        <p:txBody>
          <a:bodyPr/>
          <a:lstStyle/>
          <a:p>
            <a:r>
              <a:rPr lang="de-DE"/>
              <a:t>© contec GmbH</a:t>
            </a:r>
          </a:p>
        </p:txBody>
      </p:sp>
      <p:sp>
        <p:nvSpPr>
          <p:cNvPr id="6" name="Foliennummernplatzhalter 5">
            <a:extLst>
              <a:ext uri="{FF2B5EF4-FFF2-40B4-BE49-F238E27FC236}">
                <a16:creationId xmlns:a16="http://schemas.microsoft.com/office/drawing/2014/main" id="{7506921B-4779-4B5F-9AA6-83541A736590}"/>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135466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1C04B5D-A9B7-41E5-9B89-7BC201CF394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86BA54F9-E981-4725-B406-D363EBA8395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6405BEC1-46A7-40FA-AEA2-0F60A728F0B7}"/>
              </a:ext>
            </a:extLst>
          </p:cNvPr>
          <p:cNvSpPr>
            <a:spLocks noGrp="1"/>
          </p:cNvSpPr>
          <p:nvPr>
            <p:ph type="ftr" sz="quarter" idx="11"/>
          </p:nvPr>
        </p:nvSpPr>
        <p:spPr/>
        <p:txBody>
          <a:bodyPr/>
          <a:lstStyle/>
          <a:p>
            <a:r>
              <a:rPr lang="de-DE"/>
              <a:t>© contec GmbH</a:t>
            </a:r>
          </a:p>
        </p:txBody>
      </p:sp>
      <p:sp>
        <p:nvSpPr>
          <p:cNvPr id="6" name="Foliennummernplatzhalter 5">
            <a:extLst>
              <a:ext uri="{FF2B5EF4-FFF2-40B4-BE49-F238E27FC236}">
                <a16:creationId xmlns:a16="http://schemas.microsoft.com/office/drawing/2014/main" id="{22264235-5E3F-4261-853C-D0FE6B8B6077}"/>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3673470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7131765-B1BB-4691-B9A8-64EE7560D1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63051"/>
          </a:xfrm>
          <a:prstGeom prst="rect">
            <a:avLst/>
          </a:prstGeom>
        </p:spPr>
      </p:pic>
      <p:pic>
        <p:nvPicPr>
          <p:cNvPr id="6" name="Grafik 5">
            <a:extLst>
              <a:ext uri="{FF2B5EF4-FFF2-40B4-BE49-F238E27FC236}">
                <a16:creationId xmlns:a16="http://schemas.microsoft.com/office/drawing/2014/main" id="{489CDD9C-6F7F-4543-BAE5-48BD766C6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41013" y="29501"/>
            <a:ext cx="932869" cy="320674"/>
          </a:xfrm>
          <a:prstGeom prst="rect">
            <a:avLst/>
          </a:prstGeom>
        </p:spPr>
      </p:pic>
      <p:pic>
        <p:nvPicPr>
          <p:cNvPr id="7" name="Grafik 6">
            <a:extLst>
              <a:ext uri="{FF2B5EF4-FFF2-40B4-BE49-F238E27FC236}">
                <a16:creationId xmlns:a16="http://schemas.microsoft.com/office/drawing/2014/main" id="{FCFD2B47-1059-4F0F-9E36-CC8A3BEE5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19875"/>
            <a:ext cx="12192000" cy="238125"/>
          </a:xfrm>
          <a:prstGeom prst="rect">
            <a:avLst/>
          </a:prstGeom>
        </p:spPr>
      </p:pic>
    </p:spTree>
    <p:extLst>
      <p:ext uri="{BB962C8B-B14F-4D97-AF65-F5344CB8AC3E}">
        <p14:creationId xmlns:p14="http://schemas.microsoft.com/office/powerpoint/2010/main" val="35564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2615B-59CE-42C6-81F7-083F85E829FA}"/>
              </a:ext>
            </a:extLst>
          </p:cNvPr>
          <p:cNvSpPr>
            <a:spLocks noGrp="1"/>
          </p:cNvSpPr>
          <p:nvPr>
            <p:ph type="title"/>
          </p:nvPr>
        </p:nvSpPr>
        <p:spPr>
          <a:xfrm>
            <a:off x="838200" y="365125"/>
            <a:ext cx="10515599" cy="1325563"/>
          </a:xfrm>
        </p:spPr>
        <p:txBody>
          <a:bodyPr/>
          <a:lstStyle>
            <a:lvl1pPr>
              <a:defRPr u="none">
                <a:effectLst/>
              </a:defRPr>
            </a:lvl1pPr>
          </a:lstStyle>
          <a:p>
            <a:r>
              <a:rPr lang="de-DE"/>
              <a:t>Mastertitelformat bearbeiten</a:t>
            </a:r>
            <a:endParaRPr lang="de-DE" dirty="0"/>
          </a:p>
        </p:txBody>
      </p:sp>
      <p:sp>
        <p:nvSpPr>
          <p:cNvPr id="3" name="Inhaltsplatzhalter 2">
            <a:extLst>
              <a:ext uri="{FF2B5EF4-FFF2-40B4-BE49-F238E27FC236}">
                <a16:creationId xmlns:a16="http://schemas.microsoft.com/office/drawing/2014/main" id="{1443595A-2616-4B05-9702-19D467AC66D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0197B61E-F8EA-458F-8278-57F47252D7DF}"/>
              </a:ext>
            </a:extLst>
          </p:cNvPr>
          <p:cNvSpPr>
            <a:spLocks noGrp="1"/>
          </p:cNvSpPr>
          <p:nvPr>
            <p:ph type="ftr" sz="quarter" idx="11"/>
          </p:nvPr>
        </p:nvSpPr>
        <p:spPr>
          <a:xfrm>
            <a:off x="4038600" y="6543229"/>
            <a:ext cx="4114800" cy="365125"/>
          </a:xfrm>
        </p:spPr>
        <p:txBody>
          <a:bodyPr/>
          <a:lstStyle/>
          <a:p>
            <a:r>
              <a:rPr lang="de-DE"/>
              <a:t>© contec GmbH</a:t>
            </a:r>
            <a:endParaRPr lang="de-DE" dirty="0"/>
          </a:p>
        </p:txBody>
      </p:sp>
      <p:sp>
        <p:nvSpPr>
          <p:cNvPr id="6" name="Foliennummernplatzhalter 5">
            <a:extLst>
              <a:ext uri="{FF2B5EF4-FFF2-40B4-BE49-F238E27FC236}">
                <a16:creationId xmlns:a16="http://schemas.microsoft.com/office/drawing/2014/main" id="{3001D159-54D8-4F3F-AB9D-0CFA8FA11869}"/>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321873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AF4EA-AD0F-4AAA-9610-5573FD1CD44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FCFCD04-B5AF-4515-A5A6-43EBAF198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5" name="Fußzeilenplatzhalter 4">
            <a:extLst>
              <a:ext uri="{FF2B5EF4-FFF2-40B4-BE49-F238E27FC236}">
                <a16:creationId xmlns:a16="http://schemas.microsoft.com/office/drawing/2014/main" id="{A143136B-3F19-414D-BA32-C51FE626D352}"/>
              </a:ext>
            </a:extLst>
          </p:cNvPr>
          <p:cNvSpPr>
            <a:spLocks noGrp="1"/>
          </p:cNvSpPr>
          <p:nvPr>
            <p:ph type="ftr" sz="quarter" idx="11"/>
          </p:nvPr>
        </p:nvSpPr>
        <p:spPr/>
        <p:txBody>
          <a:bodyPr/>
          <a:lstStyle/>
          <a:p>
            <a:r>
              <a:rPr lang="de-DE"/>
              <a:t>© contec GmbH</a:t>
            </a:r>
            <a:endParaRPr lang="de-DE" dirty="0"/>
          </a:p>
        </p:txBody>
      </p:sp>
      <p:sp>
        <p:nvSpPr>
          <p:cNvPr id="6" name="Foliennummernplatzhalter 5">
            <a:extLst>
              <a:ext uri="{FF2B5EF4-FFF2-40B4-BE49-F238E27FC236}">
                <a16:creationId xmlns:a16="http://schemas.microsoft.com/office/drawing/2014/main" id="{266D463C-AD35-4228-9FE4-ADE7D46FF3CB}"/>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95407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BAD65-4CFD-4B5A-B3C4-952117D00DF4}"/>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114CF53-4C19-475B-81E4-528F77474BE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757DF21-5B7B-4C96-96E7-FC3D9B3390E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2BFBD72F-28EF-485E-9BDE-5A05AC04EEDA}"/>
              </a:ext>
            </a:extLst>
          </p:cNvPr>
          <p:cNvSpPr>
            <a:spLocks noGrp="1"/>
          </p:cNvSpPr>
          <p:nvPr>
            <p:ph type="ftr" sz="quarter" idx="11"/>
          </p:nvPr>
        </p:nvSpPr>
        <p:spPr/>
        <p:txBody>
          <a:bodyPr/>
          <a:lstStyle/>
          <a:p>
            <a:r>
              <a:rPr lang="de-DE"/>
              <a:t>© contec GmbH</a:t>
            </a:r>
          </a:p>
        </p:txBody>
      </p:sp>
      <p:sp>
        <p:nvSpPr>
          <p:cNvPr id="7" name="Foliennummernplatzhalter 6">
            <a:extLst>
              <a:ext uri="{FF2B5EF4-FFF2-40B4-BE49-F238E27FC236}">
                <a16:creationId xmlns:a16="http://schemas.microsoft.com/office/drawing/2014/main" id="{9B86A35A-887D-4FD3-99A7-F9E70F74BE13}"/>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174167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2932D-2EF3-4E0C-9606-98059F7269A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CA6835F-C7C4-4D3A-A3B5-80C6015EA4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BEF1AB5-D63B-4684-AFE9-9028530829D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B8596BC-D8ED-4548-9D3C-31DD2330F6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513B7BC-484E-429F-9DEB-6DB9E3D4FDE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ußzeilenplatzhalter 7">
            <a:extLst>
              <a:ext uri="{FF2B5EF4-FFF2-40B4-BE49-F238E27FC236}">
                <a16:creationId xmlns:a16="http://schemas.microsoft.com/office/drawing/2014/main" id="{2D9EF03C-335D-47B2-AF9B-E22F110C77A2}"/>
              </a:ext>
            </a:extLst>
          </p:cNvPr>
          <p:cNvSpPr>
            <a:spLocks noGrp="1"/>
          </p:cNvSpPr>
          <p:nvPr>
            <p:ph type="ftr" sz="quarter" idx="11"/>
          </p:nvPr>
        </p:nvSpPr>
        <p:spPr/>
        <p:txBody>
          <a:bodyPr/>
          <a:lstStyle/>
          <a:p>
            <a:r>
              <a:rPr lang="de-DE"/>
              <a:t>© contec GmbH</a:t>
            </a:r>
          </a:p>
        </p:txBody>
      </p:sp>
      <p:sp>
        <p:nvSpPr>
          <p:cNvPr id="9" name="Foliennummernplatzhalter 8">
            <a:extLst>
              <a:ext uri="{FF2B5EF4-FFF2-40B4-BE49-F238E27FC236}">
                <a16:creationId xmlns:a16="http://schemas.microsoft.com/office/drawing/2014/main" id="{8F38DD97-A889-4EDA-AA8F-6EA4CCFB189E}"/>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297082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15E0B6-761C-48B3-B563-4A51DEF58C91}"/>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80E123D6-BD71-4FC3-BB04-DBAAA3E2E001}"/>
              </a:ext>
            </a:extLst>
          </p:cNvPr>
          <p:cNvSpPr>
            <a:spLocks noGrp="1"/>
          </p:cNvSpPr>
          <p:nvPr>
            <p:ph type="ftr" sz="quarter" idx="11"/>
          </p:nvPr>
        </p:nvSpPr>
        <p:spPr/>
        <p:txBody>
          <a:bodyPr/>
          <a:lstStyle/>
          <a:p>
            <a:r>
              <a:rPr lang="de-DE"/>
              <a:t>© contec GmbH</a:t>
            </a:r>
          </a:p>
        </p:txBody>
      </p:sp>
      <p:sp>
        <p:nvSpPr>
          <p:cNvPr id="5" name="Foliennummernplatzhalter 4">
            <a:extLst>
              <a:ext uri="{FF2B5EF4-FFF2-40B4-BE49-F238E27FC236}">
                <a16:creationId xmlns:a16="http://schemas.microsoft.com/office/drawing/2014/main" id="{3EB8AE00-3BBF-459C-B10C-2F0377A01923}"/>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114788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BFC0FC8-CCE8-46FF-8198-BB18CCD79CC4}"/>
              </a:ext>
            </a:extLst>
          </p:cNvPr>
          <p:cNvSpPr>
            <a:spLocks noGrp="1"/>
          </p:cNvSpPr>
          <p:nvPr>
            <p:ph type="ftr" sz="quarter" idx="11"/>
          </p:nvPr>
        </p:nvSpPr>
        <p:spPr/>
        <p:txBody>
          <a:bodyPr/>
          <a:lstStyle/>
          <a:p>
            <a:r>
              <a:rPr lang="de-DE"/>
              <a:t>© contec GmbH</a:t>
            </a:r>
          </a:p>
        </p:txBody>
      </p:sp>
      <p:sp>
        <p:nvSpPr>
          <p:cNvPr id="4" name="Foliennummernplatzhalter 3">
            <a:extLst>
              <a:ext uri="{FF2B5EF4-FFF2-40B4-BE49-F238E27FC236}">
                <a16:creationId xmlns:a16="http://schemas.microsoft.com/office/drawing/2014/main" id="{F429E0B4-B249-47AE-8B06-37E3A478190C}"/>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387395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10D6A-31EA-42EE-8EE0-41BED98070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7C13228-72E4-4782-B39D-049B2C5BF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78CDBC3-B1B1-4C79-AC21-E9CA698E0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AE3C93D0-9DB2-40A9-81A5-961444B22D80}"/>
              </a:ext>
            </a:extLst>
          </p:cNvPr>
          <p:cNvSpPr>
            <a:spLocks noGrp="1"/>
          </p:cNvSpPr>
          <p:nvPr>
            <p:ph type="ftr" sz="quarter" idx="11"/>
          </p:nvPr>
        </p:nvSpPr>
        <p:spPr/>
        <p:txBody>
          <a:bodyPr/>
          <a:lstStyle/>
          <a:p>
            <a:r>
              <a:rPr lang="de-DE"/>
              <a:t>© contec GmbH</a:t>
            </a:r>
          </a:p>
        </p:txBody>
      </p:sp>
      <p:sp>
        <p:nvSpPr>
          <p:cNvPr id="7" name="Foliennummernplatzhalter 6">
            <a:extLst>
              <a:ext uri="{FF2B5EF4-FFF2-40B4-BE49-F238E27FC236}">
                <a16:creationId xmlns:a16="http://schemas.microsoft.com/office/drawing/2014/main" id="{BCEC7037-3CCA-40F0-B8EC-4242B3136CF5}"/>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108546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36340-41BE-4721-9BAA-5AC8D3CDCA3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8F2A930-F9EA-4594-AFC5-CE6D21CA22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20FC2A1C-B0D8-485D-8412-6C38EBBD0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6" name="Fußzeilenplatzhalter 5">
            <a:extLst>
              <a:ext uri="{FF2B5EF4-FFF2-40B4-BE49-F238E27FC236}">
                <a16:creationId xmlns:a16="http://schemas.microsoft.com/office/drawing/2014/main" id="{03CE36F0-867A-4AB0-A5E7-2BB0CD9AE7F3}"/>
              </a:ext>
            </a:extLst>
          </p:cNvPr>
          <p:cNvSpPr>
            <a:spLocks noGrp="1"/>
          </p:cNvSpPr>
          <p:nvPr>
            <p:ph type="ftr" sz="quarter" idx="11"/>
          </p:nvPr>
        </p:nvSpPr>
        <p:spPr/>
        <p:txBody>
          <a:bodyPr/>
          <a:lstStyle/>
          <a:p>
            <a:r>
              <a:rPr lang="de-DE"/>
              <a:t>© contec GmbH</a:t>
            </a:r>
          </a:p>
        </p:txBody>
      </p:sp>
      <p:sp>
        <p:nvSpPr>
          <p:cNvPr id="7" name="Foliennummernplatzhalter 6">
            <a:extLst>
              <a:ext uri="{FF2B5EF4-FFF2-40B4-BE49-F238E27FC236}">
                <a16:creationId xmlns:a16="http://schemas.microsoft.com/office/drawing/2014/main" id="{A3153CBA-42C1-4441-8811-EAB2BF4236FA}"/>
              </a:ext>
            </a:extLst>
          </p:cNvPr>
          <p:cNvSpPr>
            <a:spLocks noGrp="1"/>
          </p:cNvSpPr>
          <p:nvPr>
            <p:ph type="sldNum" sz="quarter" idx="12"/>
          </p:nvPr>
        </p:nvSpPr>
        <p:spPr/>
        <p:txBody>
          <a:bodyPr/>
          <a:lstStyle/>
          <a:p>
            <a:fld id="{EF3C42C6-A5BB-402A-AE62-602B8087CD15}" type="slidenum">
              <a:rPr lang="de-DE" smtClean="0"/>
              <a:t>‹Nr.›</a:t>
            </a:fld>
            <a:endParaRPr lang="de-DE"/>
          </a:p>
        </p:txBody>
      </p:sp>
    </p:spTree>
    <p:extLst>
      <p:ext uri="{BB962C8B-B14F-4D97-AF65-F5344CB8AC3E}">
        <p14:creationId xmlns:p14="http://schemas.microsoft.com/office/powerpoint/2010/main" val="93820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496C1D4-E6AD-4964-989B-0EBAC44BE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0E4E587F-88FD-4FF0-87E0-005ED41DC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5D66FACA-6B9E-499B-B3B5-9C329E1FC9C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363051"/>
          </a:xfrm>
          <a:prstGeom prst="rect">
            <a:avLst/>
          </a:prstGeom>
        </p:spPr>
      </p:pic>
      <p:pic>
        <p:nvPicPr>
          <p:cNvPr id="8" name="Grafik 7">
            <a:extLst>
              <a:ext uri="{FF2B5EF4-FFF2-40B4-BE49-F238E27FC236}">
                <a16:creationId xmlns:a16="http://schemas.microsoft.com/office/drawing/2014/main" id="{EB514ADA-5F91-4A78-A51F-97E06089A7C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341013" y="29501"/>
            <a:ext cx="932869" cy="320674"/>
          </a:xfrm>
          <a:prstGeom prst="rect">
            <a:avLst/>
          </a:prstGeom>
        </p:spPr>
      </p:pic>
      <p:pic>
        <p:nvPicPr>
          <p:cNvPr id="9" name="Grafik 8">
            <a:extLst>
              <a:ext uri="{FF2B5EF4-FFF2-40B4-BE49-F238E27FC236}">
                <a16:creationId xmlns:a16="http://schemas.microsoft.com/office/drawing/2014/main" id="{4B68DC7E-BAC1-4998-8D86-48E6FA96F4B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619875"/>
            <a:ext cx="12192000" cy="238125"/>
          </a:xfrm>
          <a:prstGeom prst="rect">
            <a:avLst/>
          </a:prstGeom>
        </p:spPr>
      </p:pic>
      <p:sp>
        <p:nvSpPr>
          <p:cNvPr id="6" name="Foliennummernplatzhalter 5">
            <a:extLst>
              <a:ext uri="{FF2B5EF4-FFF2-40B4-BE49-F238E27FC236}">
                <a16:creationId xmlns:a16="http://schemas.microsoft.com/office/drawing/2014/main" id="{8EF798BB-7903-49EC-AEA2-9C57C83695FB}"/>
              </a:ext>
            </a:extLst>
          </p:cNvPr>
          <p:cNvSpPr>
            <a:spLocks noGrp="1"/>
          </p:cNvSpPr>
          <p:nvPr>
            <p:ph type="sldNum" sz="quarter" idx="4"/>
          </p:nvPr>
        </p:nvSpPr>
        <p:spPr>
          <a:xfrm>
            <a:off x="11583697" y="6539748"/>
            <a:ext cx="530629" cy="365125"/>
          </a:xfrm>
          <a:prstGeom prst="rect">
            <a:avLst/>
          </a:prstGeom>
        </p:spPr>
        <p:txBody>
          <a:bodyPr vert="horz" lIns="91440" tIns="45720" rIns="91440" bIns="45720" rtlCol="0" anchor="ctr"/>
          <a:lstStyle>
            <a:lvl1pPr algn="r">
              <a:defRPr sz="1200">
                <a:solidFill>
                  <a:srgbClr val="CCCCCC"/>
                </a:solidFill>
                <a:latin typeface="Barlow Light" panose="00000400000000000000" pitchFamily="2" charset="0"/>
              </a:defRPr>
            </a:lvl1pPr>
          </a:lstStyle>
          <a:p>
            <a:fld id="{C4D3AB94-6785-480F-9B2C-CCB828F9D595}" type="slidenum">
              <a:rPr lang="de-DE" smtClean="0"/>
              <a:pPr/>
              <a:t>‹Nr.›</a:t>
            </a:fld>
            <a:endParaRPr lang="de-DE" dirty="0"/>
          </a:p>
        </p:txBody>
      </p:sp>
      <p:sp>
        <p:nvSpPr>
          <p:cNvPr id="5" name="Fußzeilenplatzhalter 4">
            <a:extLst>
              <a:ext uri="{FF2B5EF4-FFF2-40B4-BE49-F238E27FC236}">
                <a16:creationId xmlns:a16="http://schemas.microsoft.com/office/drawing/2014/main" id="{D55C7057-3877-4EEF-88BC-46AC542B4D96}"/>
              </a:ext>
            </a:extLst>
          </p:cNvPr>
          <p:cNvSpPr>
            <a:spLocks noGrp="1"/>
          </p:cNvSpPr>
          <p:nvPr>
            <p:ph type="ftr" sz="quarter" idx="3"/>
          </p:nvPr>
        </p:nvSpPr>
        <p:spPr>
          <a:xfrm>
            <a:off x="4038600" y="6543229"/>
            <a:ext cx="4114800" cy="365125"/>
          </a:xfrm>
          <a:prstGeom prst="rect">
            <a:avLst/>
          </a:prstGeom>
        </p:spPr>
        <p:txBody>
          <a:bodyPr vert="horz" lIns="91440" tIns="45720" rIns="91440" bIns="45720" rtlCol="0" anchor="ctr"/>
          <a:lstStyle>
            <a:lvl1pPr algn="ctr">
              <a:defRPr sz="1200">
                <a:solidFill>
                  <a:srgbClr val="CCCCCC"/>
                </a:solidFill>
                <a:latin typeface="Barlow" panose="00000500000000000000" pitchFamily="2" charset="0"/>
              </a:defRPr>
            </a:lvl1pPr>
          </a:lstStyle>
          <a:p>
            <a:r>
              <a:rPr lang="de-DE"/>
              <a:t>© contec GmbH</a:t>
            </a:r>
            <a:endParaRPr lang="de-DE" dirty="0"/>
          </a:p>
        </p:txBody>
      </p:sp>
      <p:sp>
        <p:nvSpPr>
          <p:cNvPr id="17" name="Textfeld 16">
            <a:extLst>
              <a:ext uri="{FF2B5EF4-FFF2-40B4-BE49-F238E27FC236}">
                <a16:creationId xmlns:a16="http://schemas.microsoft.com/office/drawing/2014/main" id="{96668583-29E5-4236-9B45-1CF634340E99}"/>
              </a:ext>
            </a:extLst>
          </p:cNvPr>
          <p:cNvSpPr txBox="1"/>
          <p:nvPr userDrawn="1"/>
        </p:nvSpPr>
        <p:spPr>
          <a:xfrm>
            <a:off x="161925" y="49803"/>
            <a:ext cx="1352550" cy="276999"/>
          </a:xfrm>
          <a:prstGeom prst="rect">
            <a:avLst/>
          </a:prstGeom>
          <a:noFill/>
        </p:spPr>
        <p:txBody>
          <a:bodyPr wrap="square" rtlCol="0">
            <a:spAutoFit/>
          </a:bodyPr>
          <a:lstStyle/>
          <a:p>
            <a:fld id="{125EE8E4-FDED-49B8-981D-F7298B6999C5}" type="datetime1">
              <a:rPr lang="de-DE" sz="1200" smtClean="0">
                <a:solidFill>
                  <a:srgbClr val="CCCCCC"/>
                </a:solidFill>
                <a:latin typeface="Barlow Light" panose="00000400000000000000" pitchFamily="2" charset="0"/>
              </a:rPr>
              <a:t>17.09.2020</a:t>
            </a:fld>
            <a:endParaRPr lang="de-DE" sz="1200" dirty="0">
              <a:solidFill>
                <a:srgbClr val="CCCCCC"/>
              </a:solidFill>
              <a:latin typeface="Barlow Light" panose="00000400000000000000" pitchFamily="2" charset="0"/>
            </a:endParaRPr>
          </a:p>
        </p:txBody>
      </p:sp>
      <p:pic>
        <p:nvPicPr>
          <p:cNvPr id="18" name="Grafik 17" descr="für-Office-contec2008.emf">
            <a:extLst>
              <a:ext uri="{FF2B5EF4-FFF2-40B4-BE49-F238E27FC236}">
                <a16:creationId xmlns:a16="http://schemas.microsoft.com/office/drawing/2014/main" id="{964BC611-4873-4666-89C8-CC8EA5785820}"/>
              </a:ext>
            </a:extLst>
          </p:cNvPr>
          <p:cNvPicPr>
            <a:picLocks noChangeAspect="1"/>
          </p:cNvPicPr>
          <p:nvPr userDrawn="1"/>
        </p:nvPicPr>
        <p:blipFill>
          <a:blip r:embed="rId16" cstate="print"/>
          <a:stretch>
            <a:fillRect/>
          </a:stretch>
        </p:blipFill>
        <p:spPr>
          <a:xfrm>
            <a:off x="106366" y="6231017"/>
            <a:ext cx="1164015" cy="575318"/>
          </a:xfrm>
          <a:prstGeom prst="rect">
            <a:avLst/>
          </a:prstGeom>
        </p:spPr>
      </p:pic>
    </p:spTree>
    <p:extLst>
      <p:ext uri="{BB962C8B-B14F-4D97-AF65-F5344CB8AC3E}">
        <p14:creationId xmlns:p14="http://schemas.microsoft.com/office/powerpoint/2010/main" val="1668642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687"/>
        </a:buClr>
        <a:buFont typeface="Wingdings" panose="05000000000000000000" pitchFamily="2" charset="2"/>
        <a:buChar char="§"/>
        <a:defRPr sz="3000" kern="1200">
          <a:solidFill>
            <a:schemeClr val="tx1"/>
          </a:solidFill>
          <a:latin typeface="Barlow Light" panose="00000400000000000000" pitchFamily="2" charset="0"/>
          <a:ea typeface="+mn-ea"/>
          <a:cs typeface="+mn-cs"/>
        </a:defRPr>
      </a:lvl1pPr>
      <a:lvl2pPr marL="685800" indent="-228600" algn="l" defTabSz="914400" rtl="0" eaLnBrk="1" latinLnBrk="0" hangingPunct="1">
        <a:lnSpc>
          <a:spcPct val="90000"/>
        </a:lnSpc>
        <a:spcBef>
          <a:spcPts val="500"/>
        </a:spcBef>
        <a:buClr>
          <a:srgbClr val="077493"/>
        </a:buClr>
        <a:buFont typeface="Wingdings" panose="05000000000000000000" pitchFamily="2" charset="2"/>
        <a:buChar char="§"/>
        <a:defRPr sz="2600" kern="1200">
          <a:solidFill>
            <a:schemeClr val="tx1"/>
          </a:solidFill>
          <a:latin typeface="Barlow Light" panose="00000400000000000000" pitchFamily="2" charset="0"/>
          <a:ea typeface="+mn-ea"/>
          <a:cs typeface="+mn-cs"/>
        </a:defRPr>
      </a:lvl2pPr>
      <a:lvl3pPr marL="1143000" indent="-228600" algn="l" defTabSz="914400" rtl="0" eaLnBrk="1" latinLnBrk="0" hangingPunct="1">
        <a:lnSpc>
          <a:spcPct val="90000"/>
        </a:lnSpc>
        <a:spcBef>
          <a:spcPts val="500"/>
        </a:spcBef>
        <a:buClr>
          <a:srgbClr val="078983"/>
        </a:buClr>
        <a:buFont typeface="Wingdings" panose="05000000000000000000" pitchFamily="2" charset="2"/>
        <a:buChar char="§"/>
        <a:defRPr sz="2400" kern="1200">
          <a:solidFill>
            <a:schemeClr val="tx1"/>
          </a:solidFill>
          <a:latin typeface="Barlow Light" panose="00000400000000000000" pitchFamily="2" charset="0"/>
          <a:ea typeface="+mn-ea"/>
          <a:cs typeface="+mn-cs"/>
        </a:defRPr>
      </a:lvl3pPr>
      <a:lvl4pPr marL="16002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200" kern="1200">
          <a:solidFill>
            <a:schemeClr val="tx1"/>
          </a:solidFill>
          <a:latin typeface="Barlow Light" panose="00000400000000000000" pitchFamily="2" charset="0"/>
          <a:ea typeface="+mn-ea"/>
          <a:cs typeface="+mn-cs"/>
        </a:defRPr>
      </a:lvl4pPr>
      <a:lvl5pPr marL="20574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000" kern="1200">
          <a:solidFill>
            <a:schemeClr val="tx1"/>
          </a:solidFill>
          <a:latin typeface="Barlow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diagramLayout" Target="../diagrams/layout9.xml"/><Relationship Id="rId3" Type="http://schemas.openxmlformats.org/officeDocument/2006/relationships/diagramLayout" Target="../diagrams/layout6.xml"/><Relationship Id="rId21" Type="http://schemas.microsoft.com/office/2007/relationships/diagramDrawing" Target="../diagrams/drawing9.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diagramData" Target="../diagrams/data9.xml"/><Relationship Id="rId2" Type="http://schemas.openxmlformats.org/officeDocument/2006/relationships/diagramData" Target="../diagrams/data6.xml"/><Relationship Id="rId16" Type="http://schemas.microsoft.com/office/2007/relationships/diagramDrawing" Target="../diagrams/drawing8.xml"/><Relationship Id="rId20" Type="http://schemas.openxmlformats.org/officeDocument/2006/relationships/diagramColors" Target="../diagrams/colors9.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diagramQuickStyle" Target="../diagrams/quickStyle9.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image" Target="../media/image2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B5F29-93F6-45B6-9A3A-ADD129A1A469}"/>
              </a:ext>
            </a:extLst>
          </p:cNvPr>
          <p:cNvSpPr>
            <a:spLocks noGrp="1"/>
          </p:cNvSpPr>
          <p:nvPr>
            <p:ph type="ctrTitle"/>
          </p:nvPr>
        </p:nvSpPr>
        <p:spPr/>
        <p:txBody>
          <a:bodyPr>
            <a:normAutofit fontScale="90000"/>
          </a:bodyPr>
          <a:lstStyle/>
          <a:p>
            <a:r>
              <a:rPr lang="de-DE" dirty="0"/>
              <a:t>Anforderungen an Leistungserbringer aus Sicht der Organisationsentwicklung</a:t>
            </a:r>
          </a:p>
        </p:txBody>
      </p:sp>
      <p:sp>
        <p:nvSpPr>
          <p:cNvPr id="3" name="Untertitel 2">
            <a:extLst>
              <a:ext uri="{FF2B5EF4-FFF2-40B4-BE49-F238E27FC236}">
                <a16:creationId xmlns:a16="http://schemas.microsoft.com/office/drawing/2014/main" id="{861D21EB-CA72-4950-B240-3E26EEC3910B}"/>
              </a:ext>
            </a:extLst>
          </p:cNvPr>
          <p:cNvSpPr>
            <a:spLocks noGrp="1"/>
          </p:cNvSpPr>
          <p:nvPr>
            <p:ph type="subTitle" idx="1"/>
          </p:nvPr>
        </p:nvSpPr>
        <p:spPr/>
        <p:txBody>
          <a:bodyPr/>
          <a:lstStyle/>
          <a:p>
            <a:r>
              <a:rPr lang="de-DE" dirty="0"/>
              <a:t>Birgitta Neumann</a:t>
            </a:r>
          </a:p>
          <a:p>
            <a:r>
              <a:rPr lang="de-DE" dirty="0"/>
              <a:t>Vorabinfo</a:t>
            </a:r>
          </a:p>
        </p:txBody>
      </p:sp>
    </p:spTree>
    <p:extLst>
      <p:ext uri="{BB962C8B-B14F-4D97-AF65-F5344CB8AC3E}">
        <p14:creationId xmlns:p14="http://schemas.microsoft.com/office/powerpoint/2010/main" val="16161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2AD0A-B58A-4870-9CBC-B15DC3CEF513}"/>
              </a:ext>
            </a:extLst>
          </p:cNvPr>
          <p:cNvSpPr>
            <a:spLocks noGrp="1"/>
          </p:cNvSpPr>
          <p:nvPr>
            <p:ph type="title"/>
          </p:nvPr>
        </p:nvSpPr>
        <p:spPr/>
        <p:txBody>
          <a:bodyPr/>
          <a:lstStyle/>
          <a:p>
            <a:r>
              <a:rPr lang="de-DE" dirty="0"/>
              <a:t>Das betrifft alle…..</a:t>
            </a:r>
          </a:p>
        </p:txBody>
      </p:sp>
      <p:sp>
        <p:nvSpPr>
          <p:cNvPr id="4" name="Fußzeilenplatzhalter 3">
            <a:extLst>
              <a:ext uri="{FF2B5EF4-FFF2-40B4-BE49-F238E27FC236}">
                <a16:creationId xmlns:a16="http://schemas.microsoft.com/office/drawing/2014/main" id="{7B91B02C-3A97-4B63-B342-EA75F02C0979}"/>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A8D064F1-EC39-415F-ACC5-068D01E01AD4}"/>
              </a:ext>
            </a:extLst>
          </p:cNvPr>
          <p:cNvSpPr>
            <a:spLocks noGrp="1"/>
          </p:cNvSpPr>
          <p:nvPr>
            <p:ph type="sldNum" sz="quarter" idx="12"/>
          </p:nvPr>
        </p:nvSpPr>
        <p:spPr/>
        <p:txBody>
          <a:bodyPr/>
          <a:lstStyle/>
          <a:p>
            <a:fld id="{EF3C42C6-A5BB-402A-AE62-602B8087CD15}" type="slidenum">
              <a:rPr lang="de-DE" smtClean="0"/>
              <a:t>10</a:t>
            </a:fld>
            <a:endParaRPr lang="de-DE"/>
          </a:p>
        </p:txBody>
      </p:sp>
      <p:sp>
        <p:nvSpPr>
          <p:cNvPr id="6" name="Rectangle 1">
            <a:extLst>
              <a:ext uri="{FF2B5EF4-FFF2-40B4-BE49-F238E27FC236}">
                <a16:creationId xmlns:a16="http://schemas.microsoft.com/office/drawing/2014/main" id="{6510B92C-F913-4689-8D7E-BFE655ACA7A2}"/>
              </a:ext>
            </a:extLst>
          </p:cNvPr>
          <p:cNvSpPr>
            <a:spLocks noGrp="1" noChangeArrowheads="1"/>
          </p:cNvSpPr>
          <p:nvPr>
            <p:ph idx="1"/>
          </p:nvPr>
        </p:nvSpPr>
        <p:spPr bwMode="auto">
          <a:xfrm>
            <a:off x="391449" y="1466318"/>
            <a:ext cx="11457562" cy="47926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0" rIns="0" bIns="52371"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de-DE" altLang="de-DE" sz="2000" dirty="0">
                <a:solidFill>
                  <a:srgbClr val="000000"/>
                </a:solidFill>
                <a:latin typeface="+mn-lt"/>
                <a:cs typeface="Arial" panose="020B0604020202020204" pitchFamily="34" charset="0"/>
              </a:rPr>
              <a:t>§  </a:t>
            </a:r>
            <a:r>
              <a:rPr kumimoji="0" lang="de-DE" altLang="de-DE" sz="1800" i="0" u="none" strike="noStrike" cap="none" normalizeH="0" baseline="0" dirty="0">
                <a:ln>
                  <a:noFill/>
                </a:ln>
                <a:solidFill>
                  <a:srgbClr val="000000"/>
                </a:solidFill>
                <a:effectLst/>
                <a:latin typeface="+mn-lt"/>
                <a:cs typeface="Arial" panose="020B0604020202020204" pitchFamily="34" charset="0"/>
              </a:rPr>
              <a:t>125 SGB IX Inhalt der schriftlichen Vereinbarung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1"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(1) In der schriftlichen Vereinbarung zwischen dem Träger der Eingliederungshilfe und dem Leistungserbringer sind zu regeln: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1.  Inhalt, Umfang und Qualität einschließlich der Wirksamkeit der Leistungen der Eingliederungshilfe</a:t>
            </a:r>
            <a:br>
              <a:rPr kumimoji="0" lang="de-DE" altLang="de-DE" sz="1800" b="0" i="0" u="none" strike="noStrike" cap="none" normalizeH="0" baseline="0" dirty="0">
                <a:ln>
                  <a:noFill/>
                </a:ln>
                <a:solidFill>
                  <a:srgbClr val="000000"/>
                </a:solidFill>
                <a:effectLst/>
                <a:latin typeface="+mn-lt"/>
                <a:cs typeface="Arial" panose="020B0604020202020204" pitchFamily="34" charset="0"/>
              </a:rPr>
            </a:br>
            <a:r>
              <a:rPr kumimoji="0" lang="de-DE" altLang="de-DE" sz="1800" b="0" i="0" u="none" strike="noStrike" cap="none" normalizeH="0" baseline="0" dirty="0">
                <a:ln>
                  <a:noFill/>
                </a:ln>
                <a:solidFill>
                  <a:srgbClr val="000000"/>
                </a:solidFill>
                <a:effectLst/>
                <a:latin typeface="+mn-lt"/>
                <a:cs typeface="Arial" panose="020B0604020202020204" pitchFamily="34" charset="0"/>
              </a:rPr>
              <a:t>          (Leistungsvereinbarung) und</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2. die Vergütung der Leistungen der Eingliederungshilfe (Vergütungsvereinbarung).</a:t>
            </a:r>
          </a:p>
          <a:p>
            <a:pPr marL="457200" marR="0" lvl="1" indent="-45720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rgbClr val="000000"/>
              </a:solidFill>
              <a:effectLst/>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(2) In die Leistungsvereinbarung sind als wesentliche Leistungsmerkmale mindestens aufzunehmen: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1.  der zu betreuende Personenkreis,</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2.  die erforderliche sächliche Ausstattung,</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3.  Art, Umfang, Ziel und Qualität der Leistungen der Eingliederungshilfe,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4.  die Festlegung der personellen Ausstattung,</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5.  die Qualifikation des Personals sowie</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     6.  soweit erforderlich, die betriebsnotwendigen Anlagen des Leistungserbringers.</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000000"/>
                </a:solidFill>
                <a:effectLst/>
                <a:latin typeface="+mn-lt"/>
                <a:cs typeface="Arial" panose="020B0604020202020204" pitchFamily="34" charset="0"/>
              </a:rPr>
              <a:t>Soweit die Erbringung von Leistungen nach § 116 Absatz 2 zu vereinbaren ist, sind darüber hinaus die für die Leistungserbringung erforderlichen Strukturen zu berücksichtigen</a:t>
            </a:r>
            <a:endParaRPr kumimoji="0" lang="de-DE" altLang="de-DE"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594895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2FAEF-A14F-4E4E-989E-E319B2834C05}"/>
              </a:ext>
            </a:extLst>
          </p:cNvPr>
          <p:cNvSpPr>
            <a:spLocks noGrp="1"/>
          </p:cNvSpPr>
          <p:nvPr>
            <p:ph type="title"/>
          </p:nvPr>
        </p:nvSpPr>
        <p:spPr>
          <a:xfrm>
            <a:off x="622538" y="210357"/>
            <a:ext cx="10515599" cy="1325563"/>
          </a:xfrm>
        </p:spPr>
        <p:txBody>
          <a:bodyPr/>
          <a:lstStyle/>
          <a:p>
            <a:r>
              <a:rPr lang="de-DE" dirty="0"/>
              <a:t>Was bedeutet das für die Organisation?</a:t>
            </a:r>
          </a:p>
        </p:txBody>
      </p:sp>
      <p:graphicFrame>
        <p:nvGraphicFramePr>
          <p:cNvPr id="6" name="Inhaltsplatzhalter 5">
            <a:extLst>
              <a:ext uri="{FF2B5EF4-FFF2-40B4-BE49-F238E27FC236}">
                <a16:creationId xmlns:a16="http://schemas.microsoft.com/office/drawing/2014/main" id="{D0034AC8-4F26-4FCC-A06B-FAB2BA845FE9}"/>
              </a:ext>
            </a:extLst>
          </p:cNvPr>
          <p:cNvGraphicFramePr>
            <a:graphicFrameLocks noGrp="1"/>
          </p:cNvGraphicFramePr>
          <p:nvPr>
            <p:ph idx="1"/>
          </p:nvPr>
        </p:nvGraphicFramePr>
        <p:xfrm>
          <a:off x="970109" y="1583538"/>
          <a:ext cx="8956382" cy="3948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F75E3033-B1C5-4D6A-BF30-A560BFD38E9A}"/>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DCB0040D-3E3C-423B-AFA8-56EB437A06C6}"/>
              </a:ext>
            </a:extLst>
          </p:cNvPr>
          <p:cNvSpPr>
            <a:spLocks noGrp="1"/>
          </p:cNvSpPr>
          <p:nvPr>
            <p:ph type="sldNum" sz="quarter" idx="12"/>
          </p:nvPr>
        </p:nvSpPr>
        <p:spPr/>
        <p:txBody>
          <a:bodyPr/>
          <a:lstStyle/>
          <a:p>
            <a:fld id="{EF3C42C6-A5BB-402A-AE62-602B8087CD15}" type="slidenum">
              <a:rPr lang="de-DE" smtClean="0"/>
              <a:t>11</a:t>
            </a:fld>
            <a:endParaRPr lang="de-DE"/>
          </a:p>
        </p:txBody>
      </p:sp>
      <p:sp>
        <p:nvSpPr>
          <p:cNvPr id="7" name="Ellipse 6">
            <a:extLst>
              <a:ext uri="{FF2B5EF4-FFF2-40B4-BE49-F238E27FC236}">
                <a16:creationId xmlns:a16="http://schemas.microsoft.com/office/drawing/2014/main" id="{9DF10BF4-2081-41F3-9B63-CFDE15BA0B3A}"/>
              </a:ext>
            </a:extLst>
          </p:cNvPr>
          <p:cNvSpPr/>
          <p:nvPr/>
        </p:nvSpPr>
        <p:spPr>
          <a:xfrm>
            <a:off x="2779987" y="1218079"/>
            <a:ext cx="5336627" cy="4947431"/>
          </a:xfrm>
          <a:prstGeom prst="ellipse">
            <a:avLst/>
          </a:prstGeom>
          <a:noFill/>
          <a:ln w="1270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C6B94FB1-5322-438A-A1E7-19BAB3702B99}"/>
              </a:ext>
            </a:extLst>
          </p:cNvPr>
          <p:cNvSpPr txBox="1"/>
          <p:nvPr/>
        </p:nvSpPr>
        <p:spPr>
          <a:xfrm>
            <a:off x="7294179" y="2319047"/>
            <a:ext cx="1718442" cy="400110"/>
          </a:xfrm>
          <a:prstGeom prst="rect">
            <a:avLst/>
          </a:prstGeom>
          <a:noFill/>
        </p:spPr>
        <p:txBody>
          <a:bodyPr wrap="square" rtlCol="0">
            <a:spAutoFit/>
          </a:bodyPr>
          <a:lstStyle/>
          <a:p>
            <a:r>
              <a:rPr lang="de-DE" sz="2000" b="1" dirty="0">
                <a:solidFill>
                  <a:schemeClr val="accent1"/>
                </a:solidFill>
              </a:rPr>
              <a:t>Strategie</a:t>
            </a:r>
          </a:p>
        </p:txBody>
      </p:sp>
      <p:sp>
        <p:nvSpPr>
          <p:cNvPr id="10" name="Textfeld 9">
            <a:extLst>
              <a:ext uri="{FF2B5EF4-FFF2-40B4-BE49-F238E27FC236}">
                <a16:creationId xmlns:a16="http://schemas.microsoft.com/office/drawing/2014/main" id="{5D7749DB-41D6-4664-B96D-7E33F8B8F127}"/>
              </a:ext>
            </a:extLst>
          </p:cNvPr>
          <p:cNvSpPr txBox="1"/>
          <p:nvPr/>
        </p:nvSpPr>
        <p:spPr>
          <a:xfrm>
            <a:off x="8153400" y="5076011"/>
            <a:ext cx="3430297" cy="707886"/>
          </a:xfrm>
          <a:prstGeom prst="rect">
            <a:avLst/>
          </a:prstGeom>
          <a:noFill/>
        </p:spPr>
        <p:txBody>
          <a:bodyPr wrap="square" rtlCol="0">
            <a:spAutoFit/>
          </a:bodyPr>
          <a:lstStyle/>
          <a:p>
            <a:r>
              <a:rPr lang="de-DE" sz="2000" b="1" dirty="0"/>
              <a:t>Das BTHG hat Auswirkungen auf die gesamte Organisation</a:t>
            </a:r>
          </a:p>
        </p:txBody>
      </p:sp>
    </p:spTree>
    <p:extLst>
      <p:ext uri="{BB962C8B-B14F-4D97-AF65-F5344CB8AC3E}">
        <p14:creationId xmlns:p14="http://schemas.microsoft.com/office/powerpoint/2010/main" val="12515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D1897-72A0-4091-9F7C-5DEE5B630154}"/>
              </a:ext>
            </a:extLst>
          </p:cNvPr>
          <p:cNvSpPr>
            <a:spLocks noGrp="1"/>
          </p:cNvSpPr>
          <p:nvPr>
            <p:ph type="title"/>
          </p:nvPr>
        </p:nvSpPr>
        <p:spPr/>
        <p:txBody>
          <a:bodyPr/>
          <a:lstStyle/>
          <a:p>
            <a:r>
              <a:rPr lang="de-DE" dirty="0"/>
              <a:t>Schaffen Sie einen Plan</a:t>
            </a:r>
          </a:p>
        </p:txBody>
      </p:sp>
      <p:sp>
        <p:nvSpPr>
          <p:cNvPr id="3" name="Inhaltsplatzhalter 2">
            <a:extLst>
              <a:ext uri="{FF2B5EF4-FFF2-40B4-BE49-F238E27FC236}">
                <a16:creationId xmlns:a16="http://schemas.microsoft.com/office/drawing/2014/main" id="{D562513C-A760-435F-894A-95F82DEF81F9}"/>
              </a:ext>
            </a:extLst>
          </p:cNvPr>
          <p:cNvSpPr>
            <a:spLocks noGrp="1"/>
          </p:cNvSpPr>
          <p:nvPr>
            <p:ph idx="1"/>
          </p:nvPr>
        </p:nvSpPr>
        <p:spPr>
          <a:xfrm>
            <a:off x="584200" y="1690688"/>
            <a:ext cx="10515600" cy="4351338"/>
          </a:xfrm>
        </p:spPr>
        <p:txBody>
          <a:bodyPr/>
          <a:lstStyle/>
          <a:p>
            <a:r>
              <a:rPr lang="de-DE" dirty="0"/>
              <a:t>Aktionismus führt oft zu Chaos ………und demotiviert</a:t>
            </a:r>
          </a:p>
        </p:txBody>
      </p:sp>
      <p:sp>
        <p:nvSpPr>
          <p:cNvPr id="4" name="Fußzeilenplatzhalter 3">
            <a:extLst>
              <a:ext uri="{FF2B5EF4-FFF2-40B4-BE49-F238E27FC236}">
                <a16:creationId xmlns:a16="http://schemas.microsoft.com/office/drawing/2014/main" id="{71115E76-D564-4D4C-8D4F-0E2722A5AFCB}"/>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DD7D79E4-E62A-4200-AE22-6E20C2A70AEE}"/>
              </a:ext>
            </a:extLst>
          </p:cNvPr>
          <p:cNvSpPr>
            <a:spLocks noGrp="1"/>
          </p:cNvSpPr>
          <p:nvPr>
            <p:ph type="sldNum" sz="quarter" idx="12"/>
          </p:nvPr>
        </p:nvSpPr>
        <p:spPr/>
        <p:txBody>
          <a:bodyPr/>
          <a:lstStyle/>
          <a:p>
            <a:fld id="{EF3C42C6-A5BB-402A-AE62-602B8087CD15}" type="slidenum">
              <a:rPr lang="de-DE" smtClean="0"/>
              <a:t>12</a:t>
            </a:fld>
            <a:endParaRPr lang="de-DE"/>
          </a:p>
        </p:txBody>
      </p:sp>
      <p:sp>
        <p:nvSpPr>
          <p:cNvPr id="7" name="Pfeil: nach rechts 6">
            <a:extLst>
              <a:ext uri="{FF2B5EF4-FFF2-40B4-BE49-F238E27FC236}">
                <a16:creationId xmlns:a16="http://schemas.microsoft.com/office/drawing/2014/main" id="{D70A74B7-AAEF-4BAC-B154-39529CEAF4AA}"/>
              </a:ext>
            </a:extLst>
          </p:cNvPr>
          <p:cNvSpPr/>
          <p:nvPr/>
        </p:nvSpPr>
        <p:spPr>
          <a:xfrm>
            <a:off x="2349500" y="4203700"/>
            <a:ext cx="4914900" cy="660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4BD7E559-083F-4A92-A9F1-3829960230C3}"/>
              </a:ext>
            </a:extLst>
          </p:cNvPr>
          <p:cNvSpPr/>
          <p:nvPr/>
        </p:nvSpPr>
        <p:spPr>
          <a:xfrm>
            <a:off x="5638800" y="2806700"/>
            <a:ext cx="622300" cy="323532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oben 8">
            <a:extLst>
              <a:ext uri="{FF2B5EF4-FFF2-40B4-BE49-F238E27FC236}">
                <a16:creationId xmlns:a16="http://schemas.microsoft.com/office/drawing/2014/main" id="{B331BD96-2A0C-436F-8600-A54B73DACC7F}"/>
              </a:ext>
            </a:extLst>
          </p:cNvPr>
          <p:cNvSpPr/>
          <p:nvPr/>
        </p:nvSpPr>
        <p:spPr>
          <a:xfrm>
            <a:off x="3263900" y="2654300"/>
            <a:ext cx="622300" cy="3387726"/>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links 9">
            <a:extLst>
              <a:ext uri="{FF2B5EF4-FFF2-40B4-BE49-F238E27FC236}">
                <a16:creationId xmlns:a16="http://schemas.microsoft.com/office/drawing/2014/main" id="{705D6458-EC95-4A47-AA51-265CACE56FEC}"/>
              </a:ext>
            </a:extLst>
          </p:cNvPr>
          <p:cNvSpPr/>
          <p:nvPr/>
        </p:nvSpPr>
        <p:spPr>
          <a:xfrm>
            <a:off x="2349500" y="3087688"/>
            <a:ext cx="4635500" cy="481012"/>
          </a:xfrm>
          <a:prstGeom prst="lef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89ACE6EA-D88E-402E-AB4C-C749FD31FDE0}"/>
              </a:ext>
            </a:extLst>
          </p:cNvPr>
          <p:cNvSpPr txBox="1"/>
          <p:nvPr/>
        </p:nvSpPr>
        <p:spPr>
          <a:xfrm>
            <a:off x="8178800" y="3975100"/>
            <a:ext cx="1219200" cy="1631216"/>
          </a:xfrm>
          <a:prstGeom prst="rect">
            <a:avLst/>
          </a:prstGeom>
          <a:noFill/>
        </p:spPr>
        <p:txBody>
          <a:bodyPr wrap="square" rtlCol="0">
            <a:spAutoFit/>
          </a:bodyPr>
          <a:lstStyle/>
          <a:p>
            <a:r>
              <a:rPr lang="de-DE" sz="10000" b="1" dirty="0"/>
              <a:t>?</a:t>
            </a:r>
          </a:p>
        </p:txBody>
      </p:sp>
    </p:spTree>
    <p:extLst>
      <p:ext uri="{BB962C8B-B14F-4D97-AF65-F5344CB8AC3E}">
        <p14:creationId xmlns:p14="http://schemas.microsoft.com/office/powerpoint/2010/main" val="131292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728" y="178189"/>
            <a:ext cx="10515599" cy="1325563"/>
          </a:xfrm>
        </p:spPr>
        <p:txBody>
          <a:bodyPr>
            <a:normAutofit/>
          </a:bodyPr>
          <a:lstStyle/>
          <a:p>
            <a:r>
              <a:rPr lang="de-DE" dirty="0"/>
              <a:t>Orientierung schaffen durch systematisches Vorgehen</a:t>
            </a:r>
          </a:p>
        </p:txBody>
      </p:sp>
      <p:graphicFrame>
        <p:nvGraphicFramePr>
          <p:cNvPr id="4" name="Inhaltsplatzhalter 3"/>
          <p:cNvGraphicFramePr>
            <a:graphicFrameLocks noGrp="1"/>
          </p:cNvGraphicFramePr>
          <p:nvPr>
            <p:ph idx="1"/>
          </p:nvPr>
        </p:nvGraphicFramePr>
        <p:xfrm>
          <a:off x="2258888" y="152819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feld 5"/>
          <p:cNvSpPr txBox="1"/>
          <p:nvPr/>
        </p:nvSpPr>
        <p:spPr>
          <a:xfrm>
            <a:off x="3003407" y="5229201"/>
            <a:ext cx="2220480" cy="830997"/>
          </a:xfrm>
          <a:prstGeom prst="rect">
            <a:avLst/>
          </a:prstGeom>
          <a:noFill/>
        </p:spPr>
        <p:txBody>
          <a:bodyPr wrap="none" rtlCol="0">
            <a:spAutoFit/>
          </a:bodyPr>
          <a:lstStyle/>
          <a:p>
            <a:r>
              <a:rPr lang="de-DE" sz="1200" b="1" dirty="0"/>
              <a:t>Analyse</a:t>
            </a:r>
          </a:p>
          <a:p>
            <a:pPr marL="171450" indent="-171450">
              <a:buFont typeface="Arial" panose="020B0604020202020204" pitchFamily="34" charset="0"/>
              <a:buChar char="•"/>
            </a:pPr>
            <a:r>
              <a:rPr lang="de-DE" sz="1200" dirty="0"/>
              <a:t>Markt/Wettbewerb</a:t>
            </a:r>
          </a:p>
          <a:p>
            <a:pPr marL="171450" indent="-171450">
              <a:buFont typeface="Arial" panose="020B0604020202020204" pitchFamily="34" charset="0"/>
              <a:buChar char="•"/>
            </a:pPr>
            <a:r>
              <a:rPr lang="de-DE" sz="1200" dirty="0"/>
              <a:t>Kernkompetenzen</a:t>
            </a:r>
          </a:p>
          <a:p>
            <a:pPr marL="171450" indent="-171450">
              <a:buFont typeface="Arial" panose="020B0604020202020204" pitchFamily="34" charset="0"/>
              <a:buChar char="•"/>
            </a:pPr>
            <a:r>
              <a:rPr lang="de-DE" sz="1200" dirty="0"/>
              <a:t>Strateg. Herausforderungen</a:t>
            </a:r>
          </a:p>
        </p:txBody>
      </p:sp>
      <p:sp>
        <p:nvSpPr>
          <p:cNvPr id="7" name="Textfeld 6"/>
          <p:cNvSpPr txBox="1"/>
          <p:nvPr/>
        </p:nvSpPr>
        <p:spPr>
          <a:xfrm>
            <a:off x="2495600" y="3483203"/>
            <a:ext cx="1743070" cy="1292662"/>
          </a:xfrm>
          <a:prstGeom prst="rect">
            <a:avLst/>
          </a:prstGeom>
          <a:noFill/>
        </p:spPr>
        <p:txBody>
          <a:bodyPr wrap="square" rtlCol="0">
            <a:spAutoFit/>
          </a:bodyPr>
          <a:lstStyle/>
          <a:p>
            <a:r>
              <a:rPr lang="de-DE" sz="1200" b="1" dirty="0"/>
              <a:t>Strategische Optionen</a:t>
            </a:r>
          </a:p>
          <a:p>
            <a:pPr marL="285750" indent="-285750">
              <a:buFont typeface="Arial" panose="020B0604020202020204" pitchFamily="34" charset="0"/>
              <a:buChar char="•"/>
            </a:pPr>
            <a:r>
              <a:rPr lang="de-DE" sz="1100" dirty="0"/>
              <a:t>Mögliche Identitätsentwürfe</a:t>
            </a:r>
          </a:p>
          <a:p>
            <a:pPr marL="285750" indent="-285750">
              <a:buFont typeface="Arial" panose="020B0604020202020204" pitchFamily="34" charset="0"/>
              <a:buChar char="•"/>
            </a:pPr>
            <a:r>
              <a:rPr lang="de-DE" sz="1100" dirty="0"/>
              <a:t>Dazu passende </a:t>
            </a:r>
            <a:r>
              <a:rPr lang="de-DE" sz="1100" dirty="0" err="1"/>
              <a:t>Buisinessmodelle</a:t>
            </a:r>
            <a:endParaRPr lang="de-DE" sz="1100" dirty="0"/>
          </a:p>
          <a:p>
            <a:pPr marL="285750" indent="-285750">
              <a:buFont typeface="Arial" panose="020B0604020202020204" pitchFamily="34" charset="0"/>
              <a:buChar char="•"/>
            </a:pPr>
            <a:r>
              <a:rPr lang="de-DE" sz="1100" dirty="0"/>
              <a:t>Wichtige operative Konsequenzen</a:t>
            </a:r>
            <a:endParaRPr lang="de-DE" sz="1200" dirty="0"/>
          </a:p>
        </p:txBody>
      </p:sp>
      <p:sp>
        <p:nvSpPr>
          <p:cNvPr id="8" name="Textfeld 7"/>
          <p:cNvSpPr txBox="1"/>
          <p:nvPr/>
        </p:nvSpPr>
        <p:spPr>
          <a:xfrm>
            <a:off x="2393822" y="2132857"/>
            <a:ext cx="2045994" cy="954107"/>
          </a:xfrm>
          <a:prstGeom prst="rect">
            <a:avLst/>
          </a:prstGeom>
          <a:noFill/>
        </p:spPr>
        <p:txBody>
          <a:bodyPr wrap="square" rtlCol="0">
            <a:spAutoFit/>
          </a:bodyPr>
          <a:lstStyle/>
          <a:p>
            <a:r>
              <a:rPr lang="de-DE" sz="1200" b="1" dirty="0"/>
              <a:t>Entscheidung</a:t>
            </a:r>
          </a:p>
          <a:p>
            <a:pPr marL="285750" indent="-285750">
              <a:buFont typeface="Arial" panose="020B0604020202020204" pitchFamily="34" charset="0"/>
              <a:buChar char="•"/>
            </a:pPr>
            <a:r>
              <a:rPr lang="de-DE" sz="1100" dirty="0"/>
              <a:t>Plausibilitätscheck</a:t>
            </a:r>
          </a:p>
          <a:p>
            <a:pPr marL="285750" indent="-285750">
              <a:buFont typeface="Arial" panose="020B0604020202020204" pitchFamily="34" charset="0"/>
              <a:buChar char="•"/>
            </a:pPr>
            <a:r>
              <a:rPr lang="de-DE" sz="1100" dirty="0"/>
              <a:t>Betriebswirtschaftliche Bewertung</a:t>
            </a:r>
          </a:p>
          <a:p>
            <a:pPr marL="285750" indent="-285750">
              <a:buFont typeface="Arial" panose="020B0604020202020204" pitchFamily="34" charset="0"/>
              <a:buChar char="•"/>
            </a:pPr>
            <a:r>
              <a:rPr lang="de-DE" sz="1100" dirty="0"/>
              <a:t>Risikoeinschätzung</a:t>
            </a:r>
            <a:endParaRPr lang="de-DE" dirty="0"/>
          </a:p>
        </p:txBody>
      </p:sp>
      <p:sp>
        <p:nvSpPr>
          <p:cNvPr id="9" name="Textfeld 8"/>
          <p:cNvSpPr txBox="1"/>
          <p:nvPr/>
        </p:nvSpPr>
        <p:spPr>
          <a:xfrm>
            <a:off x="3719736" y="1124745"/>
            <a:ext cx="2198038" cy="1015663"/>
          </a:xfrm>
          <a:prstGeom prst="rect">
            <a:avLst/>
          </a:prstGeom>
          <a:noFill/>
        </p:spPr>
        <p:txBody>
          <a:bodyPr wrap="none" rtlCol="0">
            <a:spAutoFit/>
          </a:bodyPr>
          <a:lstStyle/>
          <a:p>
            <a:r>
              <a:rPr lang="de-DE" sz="1200" b="1" dirty="0"/>
              <a:t>Positionierung</a:t>
            </a:r>
          </a:p>
          <a:p>
            <a:pPr marL="171450" indent="-171450">
              <a:buFont typeface="Arial" panose="020B0604020202020204" pitchFamily="34" charset="0"/>
              <a:buChar char="•"/>
            </a:pPr>
            <a:r>
              <a:rPr lang="de-DE" sz="1200" dirty="0"/>
              <a:t>Identitätsfestlegung</a:t>
            </a:r>
          </a:p>
          <a:p>
            <a:pPr marL="171450" indent="-171450">
              <a:buFont typeface="Arial" panose="020B0604020202020204" pitchFamily="34" charset="0"/>
              <a:buChar char="•"/>
            </a:pPr>
            <a:r>
              <a:rPr lang="de-DE" sz="1200" dirty="0"/>
              <a:t>Unternehmensziele</a:t>
            </a:r>
          </a:p>
          <a:p>
            <a:pPr marL="171450" indent="-171450">
              <a:buFont typeface="Arial" panose="020B0604020202020204" pitchFamily="34" charset="0"/>
              <a:buChar char="•"/>
            </a:pPr>
            <a:r>
              <a:rPr lang="de-DE" sz="1200" dirty="0"/>
              <a:t>Strateg. Maßnahmenpakete</a:t>
            </a:r>
          </a:p>
          <a:p>
            <a:pPr marL="171450" indent="-171450">
              <a:buFont typeface="Arial" panose="020B0604020202020204" pitchFamily="34" charset="0"/>
              <a:buChar char="•"/>
            </a:pPr>
            <a:endParaRPr lang="de-DE" sz="1200" b="1" dirty="0"/>
          </a:p>
        </p:txBody>
      </p:sp>
      <p:sp>
        <p:nvSpPr>
          <p:cNvPr id="10" name="Textfeld 9"/>
          <p:cNvSpPr txBox="1"/>
          <p:nvPr/>
        </p:nvSpPr>
        <p:spPr>
          <a:xfrm>
            <a:off x="8461920" y="1848600"/>
            <a:ext cx="1872208" cy="1200329"/>
          </a:xfrm>
          <a:prstGeom prst="rect">
            <a:avLst/>
          </a:prstGeom>
          <a:noFill/>
        </p:spPr>
        <p:txBody>
          <a:bodyPr wrap="square" rtlCol="0">
            <a:spAutoFit/>
          </a:bodyPr>
          <a:lstStyle/>
          <a:p>
            <a:r>
              <a:rPr lang="de-DE" sz="1200" b="1" dirty="0"/>
              <a:t>Organisationsumbau</a:t>
            </a:r>
          </a:p>
          <a:p>
            <a:pPr marL="285750" indent="-285750">
              <a:buFont typeface="Arial" panose="020B0604020202020204" pitchFamily="34" charset="0"/>
              <a:buChar char="•"/>
            </a:pPr>
            <a:r>
              <a:rPr lang="de-DE" sz="1200" dirty="0"/>
              <a:t>Führungsstrukturen</a:t>
            </a:r>
          </a:p>
          <a:p>
            <a:pPr marL="285750" indent="-285750">
              <a:buFont typeface="Arial" panose="020B0604020202020204" pitchFamily="34" charset="0"/>
              <a:buChar char="•"/>
            </a:pPr>
            <a:r>
              <a:rPr lang="de-DE" sz="1200" dirty="0"/>
              <a:t>Aufbauorganisation</a:t>
            </a:r>
          </a:p>
          <a:p>
            <a:pPr marL="285750" indent="-285750">
              <a:buFont typeface="Arial" panose="020B0604020202020204" pitchFamily="34" charset="0"/>
              <a:buChar char="•"/>
            </a:pPr>
            <a:r>
              <a:rPr lang="de-DE" sz="1200" dirty="0"/>
              <a:t>Ablauforganisation</a:t>
            </a:r>
          </a:p>
          <a:p>
            <a:pPr marL="285750" indent="-285750">
              <a:buFont typeface="Arial" panose="020B0604020202020204" pitchFamily="34" charset="0"/>
              <a:buChar char="•"/>
            </a:pPr>
            <a:r>
              <a:rPr lang="de-DE" sz="1200" dirty="0"/>
              <a:t>Veränderungs-management</a:t>
            </a:r>
          </a:p>
        </p:txBody>
      </p:sp>
      <p:sp>
        <p:nvSpPr>
          <p:cNvPr id="11" name="Textfeld 10"/>
          <p:cNvSpPr txBox="1"/>
          <p:nvPr/>
        </p:nvSpPr>
        <p:spPr>
          <a:xfrm>
            <a:off x="8753992" y="3933057"/>
            <a:ext cx="1724153" cy="1015663"/>
          </a:xfrm>
          <a:prstGeom prst="rect">
            <a:avLst/>
          </a:prstGeom>
          <a:noFill/>
        </p:spPr>
        <p:txBody>
          <a:bodyPr wrap="square" rtlCol="0">
            <a:spAutoFit/>
          </a:bodyPr>
          <a:lstStyle/>
          <a:p>
            <a:r>
              <a:rPr lang="de-DE" sz="1200" b="1" dirty="0"/>
              <a:t>Controlling</a:t>
            </a:r>
          </a:p>
          <a:p>
            <a:pPr marL="285750" indent="-285750">
              <a:buFont typeface="Arial" panose="020B0604020202020204" pitchFamily="34" charset="0"/>
              <a:buChar char="•"/>
            </a:pPr>
            <a:r>
              <a:rPr lang="de-DE" sz="1200" dirty="0" err="1"/>
              <a:t>strateg</a:t>
            </a:r>
            <a:r>
              <a:rPr lang="de-DE" sz="1200" dirty="0"/>
              <a:t>,. Controlling</a:t>
            </a:r>
          </a:p>
          <a:p>
            <a:pPr marL="285750" indent="-285750">
              <a:buFont typeface="Arial" panose="020B0604020202020204" pitchFamily="34" charset="0"/>
              <a:buChar char="•"/>
            </a:pPr>
            <a:r>
              <a:rPr lang="de-DE" sz="1200" dirty="0"/>
              <a:t>Maßnahmen-controlling</a:t>
            </a:r>
          </a:p>
        </p:txBody>
      </p:sp>
      <p:sp>
        <p:nvSpPr>
          <p:cNvPr id="3" name="Datumsplatzhalter 2"/>
          <p:cNvSpPr>
            <a:spLocks noGrp="1"/>
          </p:cNvSpPr>
          <p:nvPr>
            <p:ph type="dt" sz="half" idx="10"/>
          </p:nvPr>
        </p:nvSpPr>
        <p:spPr bwMode="auto">
          <a:xfrm>
            <a:off x="863600" y="6416675"/>
            <a:ext cx="23399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defRPr/>
            </a:pPr>
            <a:r>
              <a:rPr lang="de-DE">
                <a:solidFill>
                  <a:srgbClr val="FFFFFF"/>
                </a:solidFill>
              </a:rPr>
              <a:t>© contec GmbH 2016</a:t>
            </a:r>
            <a:endParaRPr lang="de-DE" dirty="0">
              <a:solidFill>
                <a:srgbClr val="FFFFFF"/>
              </a:solidFill>
            </a:endParaRPr>
          </a:p>
        </p:txBody>
      </p:sp>
      <p:sp>
        <p:nvSpPr>
          <p:cNvPr id="5" name="Foliennummernplatzhalter 4"/>
          <p:cNvSpPr>
            <a:spLocks noGrp="1"/>
          </p:cNvSpPr>
          <p:nvPr>
            <p:ph type="sldNum" sz="quarter" idx="11"/>
          </p:nvPr>
        </p:nvSpPr>
        <p:spPr/>
        <p:txBody>
          <a:bodyPr/>
          <a:lstStyle/>
          <a:p>
            <a:pPr>
              <a:defRPr/>
            </a:pPr>
            <a:r>
              <a:rPr lang="de-DE"/>
              <a:t> Folie </a:t>
            </a:r>
            <a:fld id="{55CE6D32-58FE-43E1-B7CF-B2A4D4418AB7}" type="slidenum">
              <a:rPr lang="de-DE" smtClean="0"/>
              <a:pPr>
                <a:defRPr/>
              </a:pPr>
              <a:t>13</a:t>
            </a:fld>
            <a:endParaRPr lang="de-DE"/>
          </a:p>
        </p:txBody>
      </p:sp>
    </p:spTree>
    <p:extLst>
      <p:ext uri="{BB962C8B-B14F-4D97-AF65-F5344CB8AC3E}">
        <p14:creationId xmlns:p14="http://schemas.microsoft.com/office/powerpoint/2010/main" val="331991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16C01-6723-453F-9EE4-D081E1D50816}"/>
              </a:ext>
            </a:extLst>
          </p:cNvPr>
          <p:cNvSpPr>
            <a:spLocks noGrp="1"/>
          </p:cNvSpPr>
          <p:nvPr>
            <p:ph type="title"/>
          </p:nvPr>
        </p:nvSpPr>
        <p:spPr/>
        <p:txBody>
          <a:bodyPr/>
          <a:lstStyle/>
          <a:p>
            <a:r>
              <a:rPr lang="de-DE" dirty="0"/>
              <a:t>Neue Systeme verlangen Veränderungen in der Haltung!</a:t>
            </a:r>
          </a:p>
        </p:txBody>
      </p:sp>
      <p:sp>
        <p:nvSpPr>
          <p:cNvPr id="4" name="Fußzeilenplatzhalter 3">
            <a:extLst>
              <a:ext uri="{FF2B5EF4-FFF2-40B4-BE49-F238E27FC236}">
                <a16:creationId xmlns:a16="http://schemas.microsoft.com/office/drawing/2014/main" id="{9895B6E0-CDFB-45FC-968D-63AF21E068DE}"/>
              </a:ext>
            </a:extLst>
          </p:cNvPr>
          <p:cNvSpPr>
            <a:spLocks noGrp="1"/>
          </p:cNvSpPr>
          <p:nvPr>
            <p:ph type="ftr" sz="quarter" idx="11"/>
          </p:nvPr>
        </p:nvSpPr>
        <p:spPr/>
        <p:txBody>
          <a:bodyPr/>
          <a:lstStyle/>
          <a:p>
            <a:r>
              <a:rPr lang="de-DE" dirty="0"/>
              <a:t>© contec GmbH 2019</a:t>
            </a:r>
          </a:p>
        </p:txBody>
      </p:sp>
      <p:pic>
        <p:nvPicPr>
          <p:cNvPr id="10" name="Inhaltsplatzhalter 9">
            <a:extLst>
              <a:ext uri="{FF2B5EF4-FFF2-40B4-BE49-F238E27FC236}">
                <a16:creationId xmlns:a16="http://schemas.microsoft.com/office/drawing/2014/main" id="{9FA96F1F-3554-4C7C-9B80-B47D073D22AB}"/>
              </a:ext>
            </a:extLst>
          </p:cNvPr>
          <p:cNvPicPr>
            <a:picLocks noGrp="1" noChangeAspect="1"/>
          </p:cNvPicPr>
          <p:nvPr>
            <p:ph idx="1"/>
          </p:nvPr>
        </p:nvPicPr>
        <p:blipFill rotWithShape="1">
          <a:blip r:embed="rId2"/>
          <a:srcRect r="1129" b="1596"/>
          <a:stretch/>
        </p:blipFill>
        <p:spPr>
          <a:xfrm>
            <a:off x="2474689" y="1885950"/>
            <a:ext cx="7297961" cy="3800475"/>
          </a:xfrm>
          <a:prstGeom prst="rect">
            <a:avLst/>
          </a:prstGeom>
        </p:spPr>
      </p:pic>
      <p:sp>
        <p:nvSpPr>
          <p:cNvPr id="11" name="Rechteck 10">
            <a:extLst>
              <a:ext uri="{FF2B5EF4-FFF2-40B4-BE49-F238E27FC236}">
                <a16:creationId xmlns:a16="http://schemas.microsoft.com/office/drawing/2014/main" id="{8A63682A-149A-413D-BE93-13B6DCC28BBB}"/>
              </a:ext>
            </a:extLst>
          </p:cNvPr>
          <p:cNvSpPr/>
          <p:nvPr/>
        </p:nvSpPr>
        <p:spPr>
          <a:xfrm>
            <a:off x="8982075" y="6106983"/>
            <a:ext cx="2780198" cy="307777"/>
          </a:xfrm>
          <a:prstGeom prst="rect">
            <a:avLst/>
          </a:prstGeom>
        </p:spPr>
        <p:txBody>
          <a:bodyPr wrap="square">
            <a:spAutoFit/>
          </a:bodyPr>
          <a:lstStyle/>
          <a:p>
            <a:r>
              <a:rPr lang="de-DE" sz="1400" dirty="0"/>
              <a:t>© www.organisationswandel.ch</a:t>
            </a:r>
          </a:p>
        </p:txBody>
      </p:sp>
      <p:sp>
        <p:nvSpPr>
          <p:cNvPr id="12" name="Fußzeilenplatzhalter 1">
            <a:extLst>
              <a:ext uri="{FF2B5EF4-FFF2-40B4-BE49-F238E27FC236}">
                <a16:creationId xmlns:a16="http://schemas.microsoft.com/office/drawing/2014/main" id="{81C3CB81-D2E9-4DB5-A984-53628B6C008C}"/>
              </a:ext>
            </a:extLst>
          </p:cNvPr>
          <p:cNvSpPr txBox="1">
            <a:spLocks/>
          </p:cNvSpPr>
          <p:nvPr/>
        </p:nvSpPr>
        <p:spPr>
          <a:xfrm>
            <a:off x="4038600" y="6543229"/>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rgbClr val="CCCCCC"/>
                </a:solidFill>
                <a:latin typeface="Barlow"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 contec GmbH 2019</a:t>
            </a:r>
          </a:p>
        </p:txBody>
      </p:sp>
      <p:sp>
        <p:nvSpPr>
          <p:cNvPr id="13" name="Foliennummernplatzhalter 4">
            <a:extLst>
              <a:ext uri="{FF2B5EF4-FFF2-40B4-BE49-F238E27FC236}">
                <a16:creationId xmlns:a16="http://schemas.microsoft.com/office/drawing/2014/main" id="{F692FAAE-F89C-4922-93B0-353FFA54A29C}"/>
              </a:ext>
            </a:extLst>
          </p:cNvPr>
          <p:cNvSpPr>
            <a:spLocks noGrp="1"/>
          </p:cNvSpPr>
          <p:nvPr>
            <p:ph type="sldNum" sz="quarter" idx="12"/>
          </p:nvPr>
        </p:nvSpPr>
        <p:spPr>
          <a:xfrm>
            <a:off x="11583697" y="6539748"/>
            <a:ext cx="530629"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273DC5FD-4CC3-46BB-86FE-DA5CF1D67BEB}" type="slidenum">
              <a:rPr lang="de-DE" altLang="de-DE" smtClean="0">
                <a:solidFill>
                  <a:srgbClr val="C2C3C3"/>
                </a:solidFill>
                <a:latin typeface="Tahoma" panose="020B0604030504040204" pitchFamily="34" charset="0"/>
              </a:rPr>
              <a:pPr/>
              <a:t>14</a:t>
            </a:fld>
            <a:endParaRPr lang="de-DE" altLang="de-DE" dirty="0">
              <a:solidFill>
                <a:srgbClr val="C2C3C3"/>
              </a:solidFill>
              <a:latin typeface="Tahoma" panose="020B0604030504040204" pitchFamily="34" charset="0"/>
            </a:endParaRPr>
          </a:p>
        </p:txBody>
      </p:sp>
    </p:spTree>
    <p:extLst>
      <p:ext uri="{BB962C8B-B14F-4D97-AF65-F5344CB8AC3E}">
        <p14:creationId xmlns:p14="http://schemas.microsoft.com/office/powerpoint/2010/main" val="377399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D9A2C-E242-49C1-A96F-42D86482F018}"/>
              </a:ext>
            </a:extLst>
          </p:cNvPr>
          <p:cNvSpPr>
            <a:spLocks noGrp="1"/>
          </p:cNvSpPr>
          <p:nvPr>
            <p:ph type="title"/>
          </p:nvPr>
        </p:nvSpPr>
        <p:spPr/>
        <p:txBody>
          <a:bodyPr/>
          <a:lstStyle/>
          <a:p>
            <a:r>
              <a:rPr lang="de-DE" dirty="0"/>
              <a:t>Fürsorge oder Teilhabe, welche Kultur vertritt die Organisation – welche Kultur besteht im Alltag?</a:t>
            </a:r>
          </a:p>
        </p:txBody>
      </p:sp>
      <p:sp>
        <p:nvSpPr>
          <p:cNvPr id="3" name="Inhaltsplatzhalter 2">
            <a:extLst>
              <a:ext uri="{FF2B5EF4-FFF2-40B4-BE49-F238E27FC236}">
                <a16:creationId xmlns:a16="http://schemas.microsoft.com/office/drawing/2014/main" id="{6B3C8A21-9AEE-4AE3-BCA0-B881CE49AD9C}"/>
              </a:ext>
            </a:extLst>
          </p:cNvPr>
          <p:cNvSpPr>
            <a:spLocks noGrp="1"/>
          </p:cNvSpPr>
          <p:nvPr>
            <p:ph idx="1"/>
          </p:nvPr>
        </p:nvSpPr>
        <p:spPr/>
        <p:txBody>
          <a:bodyPr/>
          <a:lstStyle/>
          <a:p>
            <a:endParaRPr lang="de-DE" dirty="0"/>
          </a:p>
          <a:p>
            <a:r>
              <a:rPr lang="de-DE" dirty="0"/>
              <a:t>Die Einführung gelingt langfristig nur….wenn sich die Mitarbeitenden und die Organisation mit dem Ziel der Teilhabe und Partizipation auseinandersetzen und dafür eine gemeinsame Haltung entwickeln.</a:t>
            </a:r>
          </a:p>
        </p:txBody>
      </p:sp>
      <p:sp>
        <p:nvSpPr>
          <p:cNvPr id="4" name="Fußzeilenplatzhalter 3">
            <a:extLst>
              <a:ext uri="{FF2B5EF4-FFF2-40B4-BE49-F238E27FC236}">
                <a16:creationId xmlns:a16="http://schemas.microsoft.com/office/drawing/2014/main" id="{D8C05F89-A6AE-4560-90F0-0181F749D0A6}"/>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91B3172F-D971-486A-B4AB-F256BCEFF2A0}"/>
              </a:ext>
            </a:extLst>
          </p:cNvPr>
          <p:cNvSpPr>
            <a:spLocks noGrp="1"/>
          </p:cNvSpPr>
          <p:nvPr>
            <p:ph type="sldNum" sz="quarter" idx="12"/>
          </p:nvPr>
        </p:nvSpPr>
        <p:spPr/>
        <p:txBody>
          <a:bodyPr/>
          <a:lstStyle/>
          <a:p>
            <a:fld id="{EF3C42C6-A5BB-402A-AE62-602B8087CD15}" type="slidenum">
              <a:rPr lang="de-DE" smtClean="0"/>
              <a:t>15</a:t>
            </a:fld>
            <a:endParaRPr lang="de-DE"/>
          </a:p>
        </p:txBody>
      </p:sp>
    </p:spTree>
    <p:extLst>
      <p:ext uri="{BB962C8B-B14F-4D97-AF65-F5344CB8AC3E}">
        <p14:creationId xmlns:p14="http://schemas.microsoft.com/office/powerpoint/2010/main" val="541254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70A7F-D3F6-487E-8F90-612865468241}"/>
              </a:ext>
            </a:extLst>
          </p:cNvPr>
          <p:cNvSpPr>
            <a:spLocks noGrp="1"/>
          </p:cNvSpPr>
          <p:nvPr>
            <p:ph type="title"/>
          </p:nvPr>
        </p:nvSpPr>
        <p:spPr/>
        <p:txBody>
          <a:bodyPr/>
          <a:lstStyle/>
          <a:p>
            <a:r>
              <a:rPr lang="de-DE" dirty="0"/>
              <a:t>Kleine Provokation:</a:t>
            </a:r>
          </a:p>
        </p:txBody>
      </p:sp>
      <p:sp>
        <p:nvSpPr>
          <p:cNvPr id="3" name="Inhaltsplatzhalter 2">
            <a:extLst>
              <a:ext uri="{FF2B5EF4-FFF2-40B4-BE49-F238E27FC236}">
                <a16:creationId xmlns:a16="http://schemas.microsoft.com/office/drawing/2014/main" id="{75D31985-3DE3-4E77-9D95-6CA0B9DF80F3}"/>
              </a:ext>
            </a:extLst>
          </p:cNvPr>
          <p:cNvSpPr>
            <a:spLocks noGrp="1"/>
          </p:cNvSpPr>
          <p:nvPr>
            <p:ph idx="1"/>
          </p:nvPr>
        </p:nvSpPr>
        <p:spPr/>
        <p:txBody>
          <a:bodyPr/>
          <a:lstStyle/>
          <a:p>
            <a:r>
              <a:rPr lang="de-DE" dirty="0"/>
              <a:t>Mit einer ICF-Schulung alleine ist es nicht getan</a:t>
            </a:r>
          </a:p>
        </p:txBody>
      </p:sp>
      <p:sp>
        <p:nvSpPr>
          <p:cNvPr id="4" name="Fußzeilenplatzhalter 3">
            <a:extLst>
              <a:ext uri="{FF2B5EF4-FFF2-40B4-BE49-F238E27FC236}">
                <a16:creationId xmlns:a16="http://schemas.microsoft.com/office/drawing/2014/main" id="{43FB3FBA-BF49-48BF-BE84-71C81C62F75F}"/>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8D4FA2D6-67EB-4CF3-A6D5-014F6F136BE5}"/>
              </a:ext>
            </a:extLst>
          </p:cNvPr>
          <p:cNvSpPr>
            <a:spLocks noGrp="1"/>
          </p:cNvSpPr>
          <p:nvPr>
            <p:ph type="sldNum" sz="quarter" idx="12"/>
          </p:nvPr>
        </p:nvSpPr>
        <p:spPr/>
        <p:txBody>
          <a:bodyPr/>
          <a:lstStyle/>
          <a:p>
            <a:fld id="{EF3C42C6-A5BB-402A-AE62-602B8087CD15}" type="slidenum">
              <a:rPr lang="de-DE" smtClean="0"/>
              <a:t>16</a:t>
            </a:fld>
            <a:endParaRPr lang="de-DE"/>
          </a:p>
        </p:txBody>
      </p:sp>
      <p:pic>
        <p:nvPicPr>
          <p:cNvPr id="2050" name="Picture 2" descr="Aus dem Polizeibericht: völlig losgelöst, orientierungslos und eine  Spuckattacke">
            <a:extLst>
              <a:ext uri="{FF2B5EF4-FFF2-40B4-BE49-F238E27FC236}">
                <a16:creationId xmlns:a16="http://schemas.microsoft.com/office/drawing/2014/main" id="{4B5680FD-D1B9-4EA0-89CE-EE803E94A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113" y="2475594"/>
            <a:ext cx="5117744" cy="383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9B3E7-CFD8-4966-BA46-0DE2BDC79F2F}"/>
              </a:ext>
            </a:extLst>
          </p:cNvPr>
          <p:cNvSpPr>
            <a:spLocks noGrp="1"/>
          </p:cNvSpPr>
          <p:nvPr>
            <p:ph type="title"/>
          </p:nvPr>
        </p:nvSpPr>
        <p:spPr/>
        <p:txBody>
          <a:bodyPr/>
          <a:lstStyle/>
          <a:p>
            <a:r>
              <a:rPr lang="de-DE" dirty="0"/>
              <a:t>Leitfragen</a:t>
            </a:r>
          </a:p>
        </p:txBody>
      </p:sp>
      <p:sp>
        <p:nvSpPr>
          <p:cNvPr id="3" name="Inhaltsplatzhalter 2">
            <a:extLst>
              <a:ext uri="{FF2B5EF4-FFF2-40B4-BE49-F238E27FC236}">
                <a16:creationId xmlns:a16="http://schemas.microsoft.com/office/drawing/2014/main" id="{3C168BFF-91C9-4D27-9099-88D48F2A7AE1}"/>
              </a:ext>
            </a:extLst>
          </p:cNvPr>
          <p:cNvSpPr>
            <a:spLocks noGrp="1"/>
          </p:cNvSpPr>
          <p:nvPr>
            <p:ph idx="1"/>
          </p:nvPr>
        </p:nvSpPr>
        <p:spPr/>
        <p:txBody>
          <a:bodyPr/>
          <a:lstStyle/>
          <a:p>
            <a:r>
              <a:rPr lang="de-DE" dirty="0"/>
              <a:t>Was bedeutet für uns Teilhabe?</a:t>
            </a:r>
          </a:p>
          <a:p>
            <a:r>
              <a:rPr lang="de-DE" dirty="0"/>
              <a:t>Wie definieren wir Partizipation?</a:t>
            </a:r>
          </a:p>
          <a:p>
            <a:r>
              <a:rPr lang="de-DE" dirty="0"/>
              <a:t>Woran machen Sie das im Alltag fest?</a:t>
            </a:r>
          </a:p>
          <a:p>
            <a:pPr lvl="4"/>
            <a:r>
              <a:rPr lang="de-DE" dirty="0"/>
              <a:t>Im internen Umgang</a:t>
            </a:r>
          </a:p>
          <a:p>
            <a:pPr lvl="4"/>
            <a:r>
              <a:rPr lang="de-DE" dirty="0"/>
              <a:t>Im Umgang mit Menschen mit Behinderung</a:t>
            </a:r>
          </a:p>
          <a:p>
            <a:pPr lvl="4"/>
            <a:r>
              <a:rPr lang="de-DE" dirty="0"/>
              <a:t>Im Umgang mit den Leistungserbringern?</a:t>
            </a:r>
          </a:p>
          <a:p>
            <a:pPr marL="355600" lvl="4" indent="-355600"/>
            <a:r>
              <a:rPr lang="de-DE" sz="3200" dirty="0"/>
              <a:t>Woran erkennt man das?</a:t>
            </a:r>
          </a:p>
          <a:p>
            <a:pPr marL="1828800" lvl="4" indent="0">
              <a:buNone/>
            </a:pPr>
            <a:endParaRPr lang="de-DE" dirty="0"/>
          </a:p>
          <a:p>
            <a:endParaRPr lang="de-DE" dirty="0"/>
          </a:p>
        </p:txBody>
      </p:sp>
      <p:sp>
        <p:nvSpPr>
          <p:cNvPr id="4" name="Fußzeilenplatzhalter 3">
            <a:extLst>
              <a:ext uri="{FF2B5EF4-FFF2-40B4-BE49-F238E27FC236}">
                <a16:creationId xmlns:a16="http://schemas.microsoft.com/office/drawing/2014/main" id="{04ADB778-B6A5-4E53-B29A-02F7C42B47CC}"/>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2EA92A9B-2DED-4A48-80D3-2CDA9F6E2FB0}"/>
              </a:ext>
            </a:extLst>
          </p:cNvPr>
          <p:cNvSpPr>
            <a:spLocks noGrp="1"/>
          </p:cNvSpPr>
          <p:nvPr>
            <p:ph type="sldNum" sz="quarter" idx="12"/>
          </p:nvPr>
        </p:nvSpPr>
        <p:spPr/>
        <p:txBody>
          <a:bodyPr/>
          <a:lstStyle/>
          <a:p>
            <a:fld id="{EF3C42C6-A5BB-402A-AE62-602B8087CD15}" type="slidenum">
              <a:rPr lang="de-DE" smtClean="0"/>
              <a:t>17</a:t>
            </a:fld>
            <a:endParaRPr lang="de-DE"/>
          </a:p>
        </p:txBody>
      </p:sp>
    </p:spTree>
    <p:extLst>
      <p:ext uri="{BB962C8B-B14F-4D97-AF65-F5344CB8AC3E}">
        <p14:creationId xmlns:p14="http://schemas.microsoft.com/office/powerpoint/2010/main" val="46225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r>
              <a:rPr lang="de-DE" altLang="de-DE" dirty="0"/>
              <a:t>Ohne Strategie verlieren Sie die Orientierung</a:t>
            </a:r>
          </a:p>
        </p:txBody>
      </p:sp>
      <p:sp>
        <p:nvSpPr>
          <p:cNvPr id="3" name="Inhaltsplatzhalter 2"/>
          <p:cNvSpPr>
            <a:spLocks noGrp="1"/>
          </p:cNvSpPr>
          <p:nvPr>
            <p:ph idx="1"/>
          </p:nvPr>
        </p:nvSpPr>
        <p:spPr>
          <a:xfrm>
            <a:off x="511277" y="1976633"/>
            <a:ext cx="6715797" cy="4154097"/>
          </a:xfrm>
        </p:spPr>
        <p:txBody>
          <a:bodyPr/>
          <a:lstStyle/>
          <a:p>
            <a:pPr>
              <a:defRPr/>
            </a:pPr>
            <a:r>
              <a:rPr lang="de-DE" altLang="de-DE" dirty="0"/>
              <a:t>Eine Strategie ist ein längerfristig ausgerichtetes planvolles Anstreben einer vorteilhaften Lage oder eines Ziels.</a:t>
            </a:r>
          </a:p>
          <a:p>
            <a:pPr>
              <a:defRPr/>
            </a:pPr>
            <a:r>
              <a:rPr lang="de-DE" altLang="de-DE" dirty="0"/>
              <a:t>Sie ist der „große Plan über allem“ oder das „grundsätzliche Muster der Handlungen“</a:t>
            </a:r>
          </a:p>
        </p:txBody>
      </p:sp>
      <p:sp>
        <p:nvSpPr>
          <p:cNvPr id="4" name="Datumsplatzhalter 3"/>
          <p:cNvSpPr>
            <a:spLocks noGrp="1"/>
          </p:cNvSpPr>
          <p:nvPr>
            <p:ph type="dt" sz="quarter" idx="10"/>
          </p:nvPr>
        </p:nvSpPr>
        <p:spPr bwMode="auto">
          <a:xfrm>
            <a:off x="863600" y="6416675"/>
            <a:ext cx="23399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defRPr/>
            </a:pPr>
            <a:r>
              <a:rPr lang="de-DE">
                <a:solidFill>
                  <a:srgbClr val="FFFFFF"/>
                </a:solidFill>
              </a:rPr>
              <a:t>© contec GmbH 2016</a:t>
            </a:r>
            <a:endParaRPr lang="de-DE"/>
          </a:p>
        </p:txBody>
      </p:sp>
      <p:sp>
        <p:nvSpPr>
          <p:cNvPr id="13318" name="Foliennummernplatzhalter 5"/>
          <p:cNvSpPr>
            <a:spLocks noGrp="1"/>
          </p:cNvSpPr>
          <p:nvPr>
            <p:ph type="sldNum" sz="quarter" idx="12"/>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72A0A2-26F7-4996-8CD5-7453E3A84857}" type="slidenum">
              <a:rPr lang="de-DE" altLang="de-DE">
                <a:solidFill>
                  <a:srgbClr val="475947"/>
                </a:solidFill>
                <a:latin typeface="InfoTextRegular-Roman" pitchFamily="2" charset="0"/>
              </a:rPr>
              <a:pPr/>
              <a:t>18</a:t>
            </a:fld>
            <a:endParaRPr lang="de-DE" altLang="de-DE">
              <a:solidFill>
                <a:srgbClr val="475947"/>
              </a:solidFill>
              <a:latin typeface="InfoTextRegular-Roman" pitchFamily="2" charset="0"/>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3985887989"/>
              </p:ext>
            </p:extLst>
          </p:nvPr>
        </p:nvGraphicFramePr>
        <p:xfrm>
          <a:off x="7431474" y="1966329"/>
          <a:ext cx="2815159" cy="4164401"/>
        </p:xfrm>
        <a:graphic>
          <a:graphicData uri="http://schemas.openxmlformats.org/presentationml/2006/ole">
            <mc:AlternateContent xmlns:mc="http://schemas.openxmlformats.org/markup-compatibility/2006">
              <mc:Choice xmlns:v="urn:schemas-microsoft-com:vml" Requires="v">
                <p:oleObj spid="_x0000_s1026" name="Clip" r:id="rId3" imgW="3238095" imgH="4790476" progId="MS_ClipArt_Gallery.2">
                  <p:embed/>
                </p:oleObj>
              </mc:Choice>
              <mc:Fallback>
                <p:oleObj name="Clip" r:id="rId3" imgW="3238095" imgH="4790476" progId="MS_ClipArt_Gallery.2">
                  <p:embed/>
                  <p:pic>
                    <p:nvPicPr>
                      <p:cNvPr id="7"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474" y="1966329"/>
                        <a:ext cx="2815159" cy="416440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79069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DB2CD-F04C-4EF1-BFF4-56FCABE7BC68}"/>
              </a:ext>
            </a:extLst>
          </p:cNvPr>
          <p:cNvSpPr>
            <a:spLocks noGrp="1"/>
          </p:cNvSpPr>
          <p:nvPr>
            <p:ph type="title"/>
          </p:nvPr>
        </p:nvSpPr>
        <p:spPr>
          <a:xfrm>
            <a:off x="802575" y="474559"/>
            <a:ext cx="10515599" cy="1325563"/>
          </a:xfrm>
        </p:spPr>
        <p:txBody>
          <a:bodyPr>
            <a:normAutofit/>
          </a:bodyPr>
          <a:lstStyle/>
          <a:p>
            <a:r>
              <a:rPr lang="de-DE" dirty="0"/>
              <a:t>Strategie und Erarbeitung der zukünftigen Unternehmensziele</a:t>
            </a:r>
          </a:p>
        </p:txBody>
      </p:sp>
      <p:sp>
        <p:nvSpPr>
          <p:cNvPr id="3" name="Inhaltsplatzhalter 2">
            <a:extLst>
              <a:ext uri="{FF2B5EF4-FFF2-40B4-BE49-F238E27FC236}">
                <a16:creationId xmlns:a16="http://schemas.microsoft.com/office/drawing/2014/main" id="{660E7C0C-7F54-422C-BC20-474BF124F6BE}"/>
              </a:ext>
            </a:extLst>
          </p:cNvPr>
          <p:cNvSpPr>
            <a:spLocks noGrp="1"/>
          </p:cNvSpPr>
          <p:nvPr>
            <p:ph idx="1"/>
          </p:nvPr>
        </p:nvSpPr>
        <p:spPr>
          <a:xfrm>
            <a:off x="803275" y="2036824"/>
            <a:ext cx="9144000" cy="4251735"/>
          </a:xfrm>
        </p:spPr>
        <p:txBody>
          <a:bodyPr>
            <a:normAutofit/>
          </a:bodyPr>
          <a:lstStyle/>
          <a:p>
            <a:r>
              <a:rPr lang="de-DE" sz="2400" dirty="0"/>
              <a:t>Welche Veränderungen bringt das BTHG mit sich? Wo stehen Sie im Hinblick auf das BTHG aktuell? </a:t>
            </a:r>
          </a:p>
          <a:p>
            <a:r>
              <a:rPr lang="de-DE" sz="2400" dirty="0"/>
              <a:t>Welche Potenziale für bestehende Angebote gibt es und welche Veränderungen und Erweiterungen sind hier sinnvoll und notwendig?</a:t>
            </a:r>
          </a:p>
          <a:p>
            <a:r>
              <a:rPr lang="de-DE" sz="2400" dirty="0"/>
              <a:t>Welche Anpassungen und (strategischen) Entscheidungen müssen für eine zukunftsorientierte Aufstellung der Ablauf- und Aufbauorganisation sowie des Leistungsspektrums gefällt werden? </a:t>
            </a:r>
          </a:p>
          <a:p>
            <a:r>
              <a:rPr lang="de-DE" sz="2400" dirty="0"/>
              <a:t>Sollten Spezialisierungen / Erweiterungen der Angebote angestrebt werden? </a:t>
            </a:r>
          </a:p>
          <a:p>
            <a:pPr marL="0" indent="0">
              <a:buNone/>
            </a:pPr>
            <a:endParaRPr lang="de-DE" sz="2400" dirty="0"/>
          </a:p>
        </p:txBody>
      </p:sp>
      <p:pic>
        <p:nvPicPr>
          <p:cNvPr id="5" name="Grafik 4">
            <a:extLst>
              <a:ext uri="{FF2B5EF4-FFF2-40B4-BE49-F238E27FC236}">
                <a16:creationId xmlns:a16="http://schemas.microsoft.com/office/drawing/2014/main" id="{EDD5F81C-9082-422F-9832-D8026731E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743" y="4693905"/>
            <a:ext cx="2446447" cy="1582661"/>
          </a:xfrm>
          <a:prstGeom prst="rect">
            <a:avLst/>
          </a:prstGeom>
        </p:spPr>
      </p:pic>
      <p:sp>
        <p:nvSpPr>
          <p:cNvPr id="7" name="Fußzeilenplatzhalter 3">
            <a:extLst>
              <a:ext uri="{FF2B5EF4-FFF2-40B4-BE49-F238E27FC236}">
                <a16:creationId xmlns:a16="http://schemas.microsoft.com/office/drawing/2014/main" id="{F5BBFB15-8D51-47CD-ABF2-416B0DC16900}"/>
              </a:ext>
            </a:extLst>
          </p:cNvPr>
          <p:cNvSpPr>
            <a:spLocks noGrp="1"/>
          </p:cNvSpPr>
          <p:nvPr>
            <p:ph type="ftr" sz="quarter" idx="11"/>
          </p:nvPr>
        </p:nvSpPr>
        <p:spPr>
          <a:xfrm>
            <a:off x="4038600" y="6543229"/>
            <a:ext cx="4114800" cy="365125"/>
          </a:xfrm>
        </p:spPr>
        <p:txBody>
          <a:bodyPr/>
          <a:lstStyle/>
          <a:p>
            <a:r>
              <a:rPr lang="de-DE"/>
              <a:t>© contec GmbH 2019</a:t>
            </a:r>
            <a:endParaRPr lang="de-DE" dirty="0"/>
          </a:p>
        </p:txBody>
      </p:sp>
    </p:spTree>
    <p:extLst>
      <p:ext uri="{BB962C8B-B14F-4D97-AF65-F5344CB8AC3E}">
        <p14:creationId xmlns:p14="http://schemas.microsoft.com/office/powerpoint/2010/main" val="85878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98899-79AD-4B3C-BDCB-9C3D82198F85}"/>
              </a:ext>
            </a:extLst>
          </p:cNvPr>
          <p:cNvSpPr>
            <a:spLocks noGrp="1"/>
          </p:cNvSpPr>
          <p:nvPr>
            <p:ph type="title"/>
          </p:nvPr>
        </p:nvSpPr>
        <p:spPr>
          <a:xfrm>
            <a:off x="838200" y="436375"/>
            <a:ext cx="10515600" cy="1325563"/>
          </a:xfrm>
        </p:spPr>
        <p:txBody>
          <a:bodyPr/>
          <a:lstStyle/>
          <a:p>
            <a:r>
              <a:rPr lang="de-DE" b="1" dirty="0"/>
              <a:t>Kurze Vorstellung</a:t>
            </a:r>
            <a:br>
              <a:rPr lang="de-DE" b="1" dirty="0"/>
            </a:br>
            <a:endParaRPr lang="de-DE" b="1" dirty="0"/>
          </a:p>
        </p:txBody>
      </p:sp>
      <p:sp>
        <p:nvSpPr>
          <p:cNvPr id="3" name="Inhaltsplatzhalter 2">
            <a:extLst>
              <a:ext uri="{FF2B5EF4-FFF2-40B4-BE49-F238E27FC236}">
                <a16:creationId xmlns:a16="http://schemas.microsoft.com/office/drawing/2014/main" id="{757B7819-A250-484A-AF69-D4BCC7E301B4}"/>
              </a:ext>
            </a:extLst>
          </p:cNvPr>
          <p:cNvSpPr>
            <a:spLocks noGrp="1"/>
          </p:cNvSpPr>
          <p:nvPr>
            <p:ph sz="half" idx="1"/>
          </p:nvPr>
        </p:nvSpPr>
        <p:spPr>
          <a:xfrm>
            <a:off x="5876730" y="1385757"/>
            <a:ext cx="5181600" cy="4351338"/>
          </a:xfrm>
        </p:spPr>
        <p:txBody>
          <a:bodyPr>
            <a:normAutofit fontScale="92500" lnSpcReduction="10000"/>
          </a:bodyPr>
          <a:lstStyle/>
          <a:p>
            <a:pPr marL="627063" lvl="1" indent="-169863">
              <a:lnSpc>
                <a:spcPct val="100000"/>
              </a:lnSpc>
            </a:pPr>
            <a:endParaRPr lang="de-DE" sz="1600" b="1" kern="0" dirty="0">
              <a:solidFill>
                <a:schemeClr val="tx2"/>
              </a:solidFill>
              <a:sym typeface="Wingdings" panose="05000000000000000000" pitchFamily="2" charset="2"/>
            </a:endParaRPr>
          </a:p>
          <a:p>
            <a:pPr marL="627063" lvl="1" indent="-169863">
              <a:lnSpc>
                <a:spcPct val="100000"/>
              </a:lnSpc>
            </a:pPr>
            <a:endParaRPr lang="de-DE" sz="1600" b="1" kern="0" dirty="0">
              <a:solidFill>
                <a:schemeClr val="tx2"/>
              </a:solidFill>
              <a:sym typeface="Wingdings" panose="05000000000000000000" pitchFamily="2" charset="2"/>
            </a:endParaRPr>
          </a:p>
          <a:p>
            <a:pPr marL="457200" lvl="1" indent="0">
              <a:lnSpc>
                <a:spcPct val="100000"/>
              </a:lnSpc>
              <a:buNone/>
            </a:pPr>
            <a:endParaRPr lang="de-DE" sz="1600" b="1" kern="0" dirty="0">
              <a:solidFill>
                <a:schemeClr val="tx2"/>
              </a:solidFill>
              <a:sym typeface="Wingdings" panose="05000000000000000000" pitchFamily="2" charset="2"/>
            </a:endParaRPr>
          </a:p>
          <a:p>
            <a:pPr marL="457200" lvl="1" indent="0">
              <a:lnSpc>
                <a:spcPct val="100000"/>
              </a:lnSpc>
              <a:buNone/>
            </a:pPr>
            <a:endParaRPr lang="de-DE" sz="1600" b="1" kern="0" dirty="0">
              <a:solidFill>
                <a:schemeClr val="tx2"/>
              </a:solidFill>
              <a:sym typeface="Wingdings" panose="05000000000000000000" pitchFamily="2" charset="2"/>
            </a:endParaRPr>
          </a:p>
          <a:p>
            <a:pPr marL="627063" lvl="1" indent="-169863">
              <a:lnSpc>
                <a:spcPct val="100000"/>
              </a:lnSpc>
            </a:pPr>
            <a:endParaRPr lang="de-DE" sz="1600" b="1" kern="0" dirty="0">
              <a:solidFill>
                <a:schemeClr val="tx2"/>
              </a:solidFill>
              <a:sym typeface="Wingdings" panose="05000000000000000000" pitchFamily="2" charset="2"/>
            </a:endParaRPr>
          </a:p>
          <a:p>
            <a:pPr marL="627063" lvl="1" indent="-169863">
              <a:lnSpc>
                <a:spcPct val="100000"/>
              </a:lnSpc>
            </a:pPr>
            <a:r>
              <a:rPr lang="de-DE" sz="1600" b="1" kern="0" dirty="0">
                <a:solidFill>
                  <a:schemeClr val="tx2"/>
                </a:solidFill>
                <a:sym typeface="Wingdings" panose="05000000000000000000" pitchFamily="2" charset="2"/>
              </a:rPr>
              <a:t>Zuständigkeit: </a:t>
            </a:r>
          </a:p>
          <a:p>
            <a:pPr marL="801688" lvl="2" indent="-174625">
              <a:lnSpc>
                <a:spcPct val="100000"/>
              </a:lnSpc>
            </a:pPr>
            <a:r>
              <a:rPr lang="de-DE" sz="1600" kern="0" dirty="0"/>
              <a:t>Marktfeldleitung EGH &amp; </a:t>
            </a:r>
            <a:r>
              <a:rPr lang="de-DE" sz="1600" kern="0" dirty="0" err="1"/>
              <a:t>KiJu</a:t>
            </a:r>
            <a:endParaRPr lang="de-DE" sz="1600" kern="0" dirty="0"/>
          </a:p>
          <a:p>
            <a:pPr marL="801688" lvl="2" indent="-174625">
              <a:lnSpc>
                <a:spcPct val="100000"/>
              </a:lnSpc>
            </a:pPr>
            <a:r>
              <a:rPr lang="de-DE" sz="1600" kern="0" dirty="0"/>
              <a:t>Management- und Organisationsberaterin </a:t>
            </a:r>
            <a:br>
              <a:rPr lang="de-DE" sz="1600" kern="0" dirty="0"/>
            </a:br>
            <a:r>
              <a:rPr lang="de-DE" sz="1600" kern="0" dirty="0" err="1"/>
              <a:t>conPrimo</a:t>
            </a:r>
            <a:endParaRPr lang="de-DE" sz="1600" kern="0" dirty="0"/>
          </a:p>
          <a:p>
            <a:pPr marL="627063" lvl="1" indent="-174625">
              <a:lnSpc>
                <a:spcPct val="100000"/>
              </a:lnSpc>
            </a:pPr>
            <a:r>
              <a:rPr lang="de-DE" sz="1600" b="1" kern="0" dirty="0">
                <a:solidFill>
                  <a:schemeClr val="tx2"/>
                </a:solidFill>
                <a:sym typeface="Wingdings" panose="05000000000000000000" pitchFamily="2" charset="2"/>
              </a:rPr>
              <a:t>Fachliche Schwerpunkte:</a:t>
            </a:r>
          </a:p>
          <a:p>
            <a:pPr marL="801688" lvl="2" indent="-174625">
              <a:lnSpc>
                <a:spcPct val="100000"/>
              </a:lnSpc>
            </a:pPr>
            <a:r>
              <a:rPr lang="de-DE" sz="1600" kern="0" dirty="0"/>
              <a:t>Strategische Neuausrichtung und Begleitung der nachhaltigen Umsetzung der neuen gesetzlichen Vorgaben</a:t>
            </a:r>
          </a:p>
          <a:p>
            <a:pPr marL="801688" lvl="2" indent="-174625">
              <a:lnSpc>
                <a:spcPct val="100000"/>
              </a:lnSpc>
            </a:pPr>
            <a:r>
              <a:rPr lang="de-DE" sz="1600" kern="0" dirty="0"/>
              <a:t>Vertrieb, Marketing, Öffentlichkeitsarbeit, Netzwerkbildung</a:t>
            </a:r>
          </a:p>
          <a:p>
            <a:pPr marL="801688" lvl="2" indent="-174625">
              <a:lnSpc>
                <a:spcPct val="100000"/>
              </a:lnSpc>
            </a:pPr>
            <a:r>
              <a:rPr lang="de-DE" sz="1600" kern="0" dirty="0"/>
              <a:t>Konzeption und Umsetzung von inklusiven Leistungsangeboten</a:t>
            </a:r>
          </a:p>
          <a:p>
            <a:endParaRPr lang="de-DE" dirty="0"/>
          </a:p>
        </p:txBody>
      </p:sp>
      <p:sp>
        <p:nvSpPr>
          <p:cNvPr id="5" name="Fußzeilenplatzhalter 4">
            <a:extLst>
              <a:ext uri="{FF2B5EF4-FFF2-40B4-BE49-F238E27FC236}">
                <a16:creationId xmlns:a16="http://schemas.microsoft.com/office/drawing/2014/main" id="{02DE89EE-2438-41A4-B18D-A5B28422F50B}"/>
              </a:ext>
            </a:extLst>
          </p:cNvPr>
          <p:cNvSpPr>
            <a:spLocks noGrp="1"/>
          </p:cNvSpPr>
          <p:nvPr>
            <p:ph type="ftr" sz="quarter" idx="11"/>
          </p:nvPr>
        </p:nvSpPr>
        <p:spPr/>
        <p:txBody>
          <a:bodyPr/>
          <a:lstStyle/>
          <a:p>
            <a:r>
              <a:rPr lang="de-DE"/>
              <a:t>© contec GmbH 2019</a:t>
            </a:r>
            <a:endParaRPr lang="de-DE" dirty="0"/>
          </a:p>
        </p:txBody>
      </p:sp>
      <p:sp>
        <p:nvSpPr>
          <p:cNvPr id="9" name="Rechteck 8">
            <a:extLst>
              <a:ext uri="{FF2B5EF4-FFF2-40B4-BE49-F238E27FC236}">
                <a16:creationId xmlns:a16="http://schemas.microsoft.com/office/drawing/2014/main" id="{DB8DC623-9F36-4A24-AC85-4976A1B2471C}"/>
              </a:ext>
            </a:extLst>
          </p:cNvPr>
          <p:cNvSpPr/>
          <p:nvPr/>
        </p:nvSpPr>
        <p:spPr>
          <a:xfrm>
            <a:off x="1867288" y="4661241"/>
            <a:ext cx="2424794" cy="338554"/>
          </a:xfrm>
          <a:prstGeom prst="rect">
            <a:avLst/>
          </a:prstGeom>
        </p:spPr>
        <p:txBody>
          <a:bodyPr wrap="square">
            <a:spAutoFit/>
          </a:bodyPr>
          <a:lstStyle/>
          <a:p>
            <a:r>
              <a:rPr lang="de-DE" sz="1600" b="1" dirty="0">
                <a:solidFill>
                  <a:schemeClr val="tx2"/>
                </a:solidFill>
                <a:latin typeface="+mj-lt"/>
              </a:rPr>
              <a:t>Birgitta Neumann</a:t>
            </a:r>
          </a:p>
        </p:txBody>
      </p:sp>
      <p:pic>
        <p:nvPicPr>
          <p:cNvPr id="12" name="Grafik 11">
            <a:extLst>
              <a:ext uri="{FF2B5EF4-FFF2-40B4-BE49-F238E27FC236}">
                <a16:creationId xmlns:a16="http://schemas.microsoft.com/office/drawing/2014/main" id="{1CF349D9-0E61-492C-A034-0C478E8500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67288" y="2578720"/>
            <a:ext cx="1700560" cy="1700560"/>
          </a:xfrm>
          <a:prstGeom prst="ellipse">
            <a:avLst/>
          </a:prstGeom>
        </p:spPr>
      </p:pic>
    </p:spTree>
    <p:extLst>
      <p:ext uri="{BB962C8B-B14F-4D97-AF65-F5344CB8AC3E}">
        <p14:creationId xmlns:p14="http://schemas.microsoft.com/office/powerpoint/2010/main" val="213530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5" descr="E:\2013 - Rügen F - 09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860" y="1030668"/>
            <a:ext cx="6711232" cy="447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461175" y="621870"/>
            <a:ext cx="10917141" cy="990600"/>
          </a:xfrm>
        </p:spPr>
        <p:txBody>
          <a:bodyPr>
            <a:normAutofit fontScale="90000"/>
          </a:bodyPr>
          <a:lstStyle/>
          <a:p>
            <a:r>
              <a:rPr lang="de-DE" sz="4000" dirty="0"/>
              <a:t>Bleiben Sie realistisch bezüglich Ihrer Leistungsfähigkeit</a:t>
            </a:r>
            <a:br>
              <a:rPr lang="de-DE" b="1" dirty="0"/>
            </a:br>
            <a:endParaRPr lang="de-DE" dirty="0"/>
          </a:p>
        </p:txBody>
      </p:sp>
      <p:sp>
        <p:nvSpPr>
          <p:cNvPr id="2" name="Datumsplatzhalter 1"/>
          <p:cNvSpPr>
            <a:spLocks noGrp="1"/>
          </p:cNvSpPr>
          <p:nvPr>
            <p:ph type="dt" sz="half" idx="10"/>
          </p:nvPr>
        </p:nvSpPr>
        <p:spPr bwMode="auto">
          <a:xfrm>
            <a:off x="863600" y="6416675"/>
            <a:ext cx="23399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defRPr/>
            </a:pPr>
            <a:r>
              <a:rPr lang="de-DE">
                <a:solidFill>
                  <a:srgbClr val="FFFFFF"/>
                </a:solidFill>
              </a:rPr>
              <a:t>© contec GmbH 2016</a:t>
            </a:r>
            <a:endParaRPr lang="de-DE" dirty="0">
              <a:solidFill>
                <a:srgbClr val="FFFFFF"/>
              </a:solidFill>
            </a:endParaRPr>
          </a:p>
        </p:txBody>
      </p:sp>
      <p:sp>
        <p:nvSpPr>
          <p:cNvPr id="3" name="Foliennummernplatzhalter 2"/>
          <p:cNvSpPr>
            <a:spLocks noGrp="1"/>
          </p:cNvSpPr>
          <p:nvPr>
            <p:ph type="sldNum" sz="quarter" idx="11"/>
          </p:nvPr>
        </p:nvSpPr>
        <p:spPr/>
        <p:txBody>
          <a:bodyPr/>
          <a:lstStyle/>
          <a:p>
            <a:pPr>
              <a:defRPr/>
            </a:pPr>
            <a:r>
              <a:rPr lang="de-DE"/>
              <a:t> Folie </a:t>
            </a:r>
            <a:fld id="{BE6E128A-4C03-4737-9A7A-284FBBC5FCA7}" type="slidenum">
              <a:rPr lang="de-DE" smtClean="0"/>
              <a:pPr>
                <a:defRPr/>
              </a:pPr>
              <a:t>20</a:t>
            </a:fld>
            <a:endParaRPr lang="de-DE" dirty="0"/>
          </a:p>
        </p:txBody>
      </p:sp>
    </p:spTree>
    <p:extLst>
      <p:ext uri="{BB962C8B-B14F-4D97-AF65-F5344CB8AC3E}">
        <p14:creationId xmlns:p14="http://schemas.microsoft.com/office/powerpoint/2010/main" val="267140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414582-D135-42FF-A319-2B77C7215281}"/>
              </a:ext>
            </a:extLst>
          </p:cNvPr>
          <p:cNvSpPr>
            <a:spLocks noGrp="1"/>
          </p:cNvSpPr>
          <p:nvPr>
            <p:ph type="title"/>
          </p:nvPr>
        </p:nvSpPr>
        <p:spPr/>
        <p:txBody>
          <a:bodyPr>
            <a:normAutofit/>
          </a:bodyPr>
          <a:lstStyle/>
          <a:p>
            <a:r>
              <a:rPr lang="de-DE" sz="3600" b="1" dirty="0"/>
              <a:t>Klären Sie ihr Leistungsversprechen</a:t>
            </a:r>
          </a:p>
        </p:txBody>
      </p:sp>
      <p:sp>
        <p:nvSpPr>
          <p:cNvPr id="3" name="Inhaltsplatzhalter 2">
            <a:extLst>
              <a:ext uri="{FF2B5EF4-FFF2-40B4-BE49-F238E27FC236}">
                <a16:creationId xmlns:a16="http://schemas.microsoft.com/office/drawing/2014/main" id="{1DEB5E74-0CFE-4051-8992-1E6E03B5EBED}"/>
              </a:ext>
            </a:extLst>
          </p:cNvPr>
          <p:cNvSpPr>
            <a:spLocks noGrp="1"/>
          </p:cNvSpPr>
          <p:nvPr>
            <p:ph idx="1"/>
          </p:nvPr>
        </p:nvSpPr>
        <p:spPr>
          <a:xfrm>
            <a:off x="838200" y="1825625"/>
            <a:ext cx="10515600" cy="4565650"/>
          </a:xfrm>
        </p:spPr>
        <p:txBody>
          <a:bodyPr>
            <a:normAutofit/>
          </a:bodyPr>
          <a:lstStyle/>
          <a:p>
            <a:r>
              <a:rPr lang="de-DE" dirty="0"/>
              <a:t>Welche Leistungen werden aktuell in einem einzelnen Angebot überhaupt erbracht?</a:t>
            </a:r>
          </a:p>
          <a:p>
            <a:r>
              <a:rPr lang="de-DE" dirty="0"/>
              <a:t>Auf welcher Basis?</a:t>
            </a:r>
          </a:p>
          <a:p>
            <a:pPr lvl="1"/>
            <a:r>
              <a:rPr lang="de-DE" dirty="0"/>
              <a:t>Bestehende Leistungsvereinbarung</a:t>
            </a:r>
          </a:p>
          <a:p>
            <a:pPr lvl="1"/>
            <a:r>
              <a:rPr lang="de-DE" dirty="0"/>
              <a:t>Bestehende Konzeption</a:t>
            </a:r>
          </a:p>
          <a:p>
            <a:pPr lvl="1"/>
            <a:r>
              <a:rPr lang="de-DE" dirty="0"/>
              <a:t>Bestehende Teilhabeplanungen</a:t>
            </a:r>
          </a:p>
          <a:p>
            <a:pPr lvl="1"/>
            <a:r>
              <a:rPr lang="de-DE" dirty="0"/>
              <a:t>Bedarfslage der Bewohnerinnen und Bewohner</a:t>
            </a:r>
          </a:p>
          <a:p>
            <a:pPr lvl="1"/>
            <a:r>
              <a:rPr lang="de-DE" dirty="0"/>
              <a:t>Kompetenzen der Mitarbeiterinnen und Mitarbeiter</a:t>
            </a:r>
          </a:p>
          <a:p>
            <a:pPr lvl="1"/>
            <a:r>
              <a:rPr lang="de-DE" dirty="0"/>
              <a:t>Tätigkeiten der Mitarbeiterinnen und Mitarbeiter</a:t>
            </a:r>
          </a:p>
          <a:p>
            <a:pPr lvl="1"/>
            <a:r>
              <a:rPr lang="de-DE" dirty="0"/>
              <a:t>Ziel des Trägers</a:t>
            </a:r>
          </a:p>
        </p:txBody>
      </p:sp>
      <p:sp>
        <p:nvSpPr>
          <p:cNvPr id="4" name="Fußzeilenplatzhalter 3">
            <a:extLst>
              <a:ext uri="{FF2B5EF4-FFF2-40B4-BE49-F238E27FC236}">
                <a16:creationId xmlns:a16="http://schemas.microsoft.com/office/drawing/2014/main" id="{5B06E80E-C568-4588-92FB-66A3AD6FACBA}"/>
              </a:ext>
            </a:extLst>
          </p:cNvPr>
          <p:cNvSpPr>
            <a:spLocks noGrp="1"/>
          </p:cNvSpPr>
          <p:nvPr>
            <p:ph type="ftr" sz="quarter" idx="11"/>
          </p:nvPr>
        </p:nvSpPr>
        <p:spPr/>
        <p:txBody>
          <a:bodyPr/>
          <a:lstStyle/>
          <a:p>
            <a:r>
              <a:rPr lang="de-DE"/>
              <a:t>© contec GmbH 2019</a:t>
            </a:r>
          </a:p>
        </p:txBody>
      </p:sp>
      <p:sp>
        <p:nvSpPr>
          <p:cNvPr id="5" name="Foliennummernplatzhalter 4">
            <a:extLst>
              <a:ext uri="{FF2B5EF4-FFF2-40B4-BE49-F238E27FC236}">
                <a16:creationId xmlns:a16="http://schemas.microsoft.com/office/drawing/2014/main" id="{EE33C7F8-B001-47B7-ADF7-84290C325A50}"/>
              </a:ext>
            </a:extLst>
          </p:cNvPr>
          <p:cNvSpPr>
            <a:spLocks noGrp="1"/>
          </p:cNvSpPr>
          <p:nvPr>
            <p:ph type="sldNum" sz="quarter" idx="12"/>
          </p:nvPr>
        </p:nvSpPr>
        <p:spPr/>
        <p:txBody>
          <a:bodyPr/>
          <a:lstStyle/>
          <a:p>
            <a:fld id="{EF3C42C6-A5BB-402A-AE62-602B8087CD15}" type="slidenum">
              <a:rPr lang="de-DE" smtClean="0"/>
              <a:t>21</a:t>
            </a:fld>
            <a:endParaRPr lang="de-DE"/>
          </a:p>
        </p:txBody>
      </p:sp>
    </p:spTree>
    <p:extLst>
      <p:ext uri="{BB962C8B-B14F-4D97-AF65-F5344CB8AC3E}">
        <p14:creationId xmlns:p14="http://schemas.microsoft.com/office/powerpoint/2010/main" val="197675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D785A-1B8E-4A82-9B0D-E6222386D7C0}"/>
              </a:ext>
            </a:extLst>
          </p:cNvPr>
          <p:cNvSpPr>
            <a:spLocks noGrp="1"/>
          </p:cNvSpPr>
          <p:nvPr>
            <p:ph type="title"/>
          </p:nvPr>
        </p:nvSpPr>
        <p:spPr/>
        <p:txBody>
          <a:bodyPr>
            <a:normAutofit/>
          </a:bodyPr>
          <a:lstStyle/>
          <a:p>
            <a:r>
              <a:rPr lang="de-DE" sz="3600" b="1" dirty="0"/>
              <a:t> Zukünftige Organisation</a:t>
            </a:r>
          </a:p>
        </p:txBody>
      </p:sp>
      <p:sp>
        <p:nvSpPr>
          <p:cNvPr id="3" name="Inhaltsplatzhalter 2">
            <a:extLst>
              <a:ext uri="{FF2B5EF4-FFF2-40B4-BE49-F238E27FC236}">
                <a16:creationId xmlns:a16="http://schemas.microsoft.com/office/drawing/2014/main" id="{2C767B39-2C0F-4850-A363-0096622B5D74}"/>
              </a:ext>
            </a:extLst>
          </p:cNvPr>
          <p:cNvSpPr>
            <a:spLocks noGrp="1"/>
          </p:cNvSpPr>
          <p:nvPr>
            <p:ph idx="1"/>
          </p:nvPr>
        </p:nvSpPr>
        <p:spPr/>
        <p:txBody>
          <a:bodyPr/>
          <a:lstStyle/>
          <a:p>
            <a:r>
              <a:rPr lang="de-DE" dirty="0"/>
              <a:t>Werden die aktuellen Bedarfe durch die Tätigkeiten des Personals gedeckt?</a:t>
            </a:r>
          </a:p>
          <a:p>
            <a:r>
              <a:rPr lang="de-DE" dirty="0"/>
              <a:t>Was bleibt aktuell offen?</a:t>
            </a:r>
          </a:p>
          <a:p>
            <a:r>
              <a:rPr lang="de-DE" dirty="0"/>
              <a:t>Was soll für die Zukunft angeboten werden?</a:t>
            </a:r>
          </a:p>
          <a:p>
            <a:r>
              <a:rPr lang="de-DE" dirty="0"/>
              <a:t>Welche Zielgruppe soll angesprochen werden?</a:t>
            </a:r>
          </a:p>
          <a:p>
            <a:r>
              <a:rPr lang="de-DE" dirty="0"/>
              <a:t>Was braucht die Zielgruppe?</a:t>
            </a:r>
          </a:p>
          <a:p>
            <a:r>
              <a:rPr lang="de-DE" dirty="0"/>
              <a:t>Welche Organisationsform ist notwendig?</a:t>
            </a:r>
          </a:p>
          <a:p>
            <a:pPr marL="0" indent="0">
              <a:buNone/>
            </a:pPr>
            <a:endParaRPr lang="de-DE" dirty="0"/>
          </a:p>
        </p:txBody>
      </p:sp>
      <p:sp>
        <p:nvSpPr>
          <p:cNvPr id="4" name="Fußzeilenplatzhalter 3">
            <a:extLst>
              <a:ext uri="{FF2B5EF4-FFF2-40B4-BE49-F238E27FC236}">
                <a16:creationId xmlns:a16="http://schemas.microsoft.com/office/drawing/2014/main" id="{107EF3B1-48ED-4072-9101-B3658C875FAC}"/>
              </a:ext>
            </a:extLst>
          </p:cNvPr>
          <p:cNvSpPr>
            <a:spLocks noGrp="1"/>
          </p:cNvSpPr>
          <p:nvPr>
            <p:ph type="ftr" sz="quarter" idx="11"/>
          </p:nvPr>
        </p:nvSpPr>
        <p:spPr/>
        <p:txBody>
          <a:bodyPr/>
          <a:lstStyle/>
          <a:p>
            <a:r>
              <a:rPr lang="de-DE"/>
              <a:t>© contec GmbH 2019</a:t>
            </a:r>
          </a:p>
        </p:txBody>
      </p:sp>
      <p:sp>
        <p:nvSpPr>
          <p:cNvPr id="5" name="Foliennummernplatzhalter 4">
            <a:extLst>
              <a:ext uri="{FF2B5EF4-FFF2-40B4-BE49-F238E27FC236}">
                <a16:creationId xmlns:a16="http://schemas.microsoft.com/office/drawing/2014/main" id="{EFFAD7F1-C001-4D99-943F-EB12EA859D2D}"/>
              </a:ext>
            </a:extLst>
          </p:cNvPr>
          <p:cNvSpPr>
            <a:spLocks noGrp="1"/>
          </p:cNvSpPr>
          <p:nvPr>
            <p:ph type="sldNum" sz="quarter" idx="12"/>
          </p:nvPr>
        </p:nvSpPr>
        <p:spPr/>
        <p:txBody>
          <a:bodyPr/>
          <a:lstStyle/>
          <a:p>
            <a:fld id="{EF3C42C6-A5BB-402A-AE62-602B8087CD15}" type="slidenum">
              <a:rPr lang="de-DE" smtClean="0"/>
              <a:t>22</a:t>
            </a:fld>
            <a:endParaRPr lang="de-DE"/>
          </a:p>
        </p:txBody>
      </p:sp>
      <p:pic>
        <p:nvPicPr>
          <p:cNvPr id="7" name="Grafik 6">
            <a:extLst>
              <a:ext uri="{FF2B5EF4-FFF2-40B4-BE49-F238E27FC236}">
                <a16:creationId xmlns:a16="http://schemas.microsoft.com/office/drawing/2014/main" id="{CC24FB40-D459-40DB-9CEC-4B793A6B4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7677" y="3429000"/>
            <a:ext cx="2596995" cy="2596995"/>
          </a:xfrm>
          <a:prstGeom prst="rect">
            <a:avLst/>
          </a:prstGeom>
        </p:spPr>
      </p:pic>
    </p:spTree>
    <p:extLst>
      <p:ext uri="{BB962C8B-B14F-4D97-AF65-F5344CB8AC3E}">
        <p14:creationId xmlns:p14="http://schemas.microsoft.com/office/powerpoint/2010/main" val="3258109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EB45F2-ACC0-4F11-92CB-931407580E87}"/>
              </a:ext>
            </a:extLst>
          </p:cNvPr>
          <p:cNvSpPr>
            <a:spLocks noGrp="1"/>
          </p:cNvSpPr>
          <p:nvPr>
            <p:ph type="title"/>
          </p:nvPr>
        </p:nvSpPr>
        <p:spPr/>
        <p:txBody>
          <a:bodyPr>
            <a:normAutofit/>
          </a:bodyPr>
          <a:lstStyle/>
          <a:p>
            <a:r>
              <a:rPr lang="de-DE" b="1" dirty="0"/>
              <a:t>Kritische Thesen: Trifft das im eigenen Angebot zu?</a:t>
            </a:r>
            <a:endParaRPr lang="de-DE" sz="3600" b="1" dirty="0"/>
          </a:p>
        </p:txBody>
      </p:sp>
      <p:sp>
        <p:nvSpPr>
          <p:cNvPr id="3" name="Inhaltsplatzhalter 2">
            <a:extLst>
              <a:ext uri="{FF2B5EF4-FFF2-40B4-BE49-F238E27FC236}">
                <a16:creationId xmlns:a16="http://schemas.microsoft.com/office/drawing/2014/main" id="{F6D17C04-D90D-4F55-8F41-7DE57F21390E}"/>
              </a:ext>
            </a:extLst>
          </p:cNvPr>
          <p:cNvSpPr>
            <a:spLocks noGrp="1"/>
          </p:cNvSpPr>
          <p:nvPr>
            <p:ph idx="1"/>
          </p:nvPr>
        </p:nvSpPr>
        <p:spPr/>
        <p:txBody>
          <a:bodyPr>
            <a:normAutofit fontScale="92500" lnSpcReduction="10000"/>
          </a:bodyPr>
          <a:lstStyle/>
          <a:p>
            <a:r>
              <a:rPr lang="de-DE" dirty="0"/>
              <a:t>Individuelle Ziele werden im Alltag nur bedingt berücksichtigt</a:t>
            </a:r>
          </a:p>
          <a:p>
            <a:r>
              <a:rPr lang="de-DE" dirty="0"/>
              <a:t>Es besteht ein nur bedingter Zusammenhang zwischen den individuellen Bedarfen der Bewohner und dem Schichtsystem (institutionszentriert)</a:t>
            </a:r>
          </a:p>
          <a:p>
            <a:r>
              <a:rPr lang="de-DE" dirty="0"/>
              <a:t>Es werden zum Teil Übernahmeleistungen von hochqualifiziertem Personal erbracht</a:t>
            </a:r>
          </a:p>
          <a:p>
            <a:r>
              <a:rPr lang="de-DE" dirty="0"/>
              <a:t>Ineffektive Abläufe belasten das Team</a:t>
            </a:r>
          </a:p>
          <a:p>
            <a:r>
              <a:rPr lang="de-DE" dirty="0"/>
              <a:t>Fachfremde Leistungen werden trotz interdisziplinärem Team nicht differenziert erfüllt</a:t>
            </a:r>
          </a:p>
          <a:p>
            <a:r>
              <a:rPr lang="de-DE" dirty="0"/>
              <a:t>Ist-Angebote und Ursprungskonzept stimmen nicht mehr überein</a:t>
            </a:r>
          </a:p>
        </p:txBody>
      </p:sp>
      <p:sp>
        <p:nvSpPr>
          <p:cNvPr id="4" name="Fußzeilenplatzhalter 3">
            <a:extLst>
              <a:ext uri="{FF2B5EF4-FFF2-40B4-BE49-F238E27FC236}">
                <a16:creationId xmlns:a16="http://schemas.microsoft.com/office/drawing/2014/main" id="{61B6903D-B27E-48B5-B073-FE1B698F31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CCCCCC"/>
                </a:solidFill>
                <a:effectLst/>
                <a:uLnTx/>
                <a:uFillTx/>
                <a:latin typeface="Barlow" panose="00000500000000000000" pitchFamily="2" charset="0"/>
                <a:ea typeface="+mn-ea"/>
                <a:cs typeface="+mn-cs"/>
              </a:rPr>
              <a:t>© contec GmbH 2019</a:t>
            </a:r>
          </a:p>
        </p:txBody>
      </p:sp>
      <p:sp>
        <p:nvSpPr>
          <p:cNvPr id="5" name="Foliennummernplatzhalter 4">
            <a:extLst>
              <a:ext uri="{FF2B5EF4-FFF2-40B4-BE49-F238E27FC236}">
                <a16:creationId xmlns:a16="http://schemas.microsoft.com/office/drawing/2014/main" id="{867D4F0E-B96A-4680-8131-63931E78CA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3C42C6-A5BB-402A-AE62-602B8087CD15}" type="slidenum">
              <a:rPr kumimoji="0" lang="de-DE" sz="1200" b="0" i="0" u="none" strike="noStrike" kern="1200" cap="none" spc="0" normalizeH="0" baseline="0" noProof="0" smtClean="0">
                <a:ln>
                  <a:noFill/>
                </a:ln>
                <a:solidFill>
                  <a:srgbClr val="CCCCCC"/>
                </a:solidFill>
                <a:effectLst/>
                <a:uLnTx/>
                <a:uFillTx/>
                <a:latin typeface="Barlow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srgbClr val="CCCCCC"/>
              </a:solidFill>
              <a:effectLst/>
              <a:uLnTx/>
              <a:uFillTx/>
              <a:latin typeface="Barlow Light" panose="00000400000000000000" pitchFamily="2" charset="0"/>
              <a:ea typeface="+mn-ea"/>
              <a:cs typeface="+mn-cs"/>
            </a:endParaRPr>
          </a:p>
        </p:txBody>
      </p:sp>
    </p:spTree>
    <p:extLst>
      <p:ext uri="{BB962C8B-B14F-4D97-AF65-F5344CB8AC3E}">
        <p14:creationId xmlns:p14="http://schemas.microsoft.com/office/powerpoint/2010/main" val="2299413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B355D-138D-43A6-BDD1-C9FA9308374B}"/>
              </a:ext>
            </a:extLst>
          </p:cNvPr>
          <p:cNvSpPr>
            <a:spLocks noGrp="1"/>
          </p:cNvSpPr>
          <p:nvPr>
            <p:ph type="title"/>
          </p:nvPr>
        </p:nvSpPr>
        <p:spPr/>
        <p:txBody>
          <a:bodyPr/>
          <a:lstStyle/>
          <a:p>
            <a:r>
              <a:rPr lang="de-DE" dirty="0"/>
              <a:t>Definition der Prozesse</a:t>
            </a:r>
          </a:p>
        </p:txBody>
      </p:sp>
      <p:sp>
        <p:nvSpPr>
          <p:cNvPr id="4" name="Fußzeilenplatzhalter 3">
            <a:extLst>
              <a:ext uri="{FF2B5EF4-FFF2-40B4-BE49-F238E27FC236}">
                <a16:creationId xmlns:a16="http://schemas.microsoft.com/office/drawing/2014/main" id="{FD6FE983-3E64-4C9D-85B7-0F3930631E9A}"/>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D405275A-CA08-4E61-B717-EB1C4BC23796}"/>
              </a:ext>
            </a:extLst>
          </p:cNvPr>
          <p:cNvSpPr>
            <a:spLocks noGrp="1"/>
          </p:cNvSpPr>
          <p:nvPr>
            <p:ph type="sldNum" sz="quarter" idx="12"/>
          </p:nvPr>
        </p:nvSpPr>
        <p:spPr/>
        <p:txBody>
          <a:bodyPr/>
          <a:lstStyle/>
          <a:p>
            <a:fld id="{EF3C42C6-A5BB-402A-AE62-602B8087CD15}" type="slidenum">
              <a:rPr lang="de-DE" smtClean="0"/>
              <a:t>24</a:t>
            </a:fld>
            <a:endParaRPr lang="de-DE"/>
          </a:p>
        </p:txBody>
      </p:sp>
      <p:sp>
        <p:nvSpPr>
          <p:cNvPr id="7" name="Textfeld 6">
            <a:extLst>
              <a:ext uri="{FF2B5EF4-FFF2-40B4-BE49-F238E27FC236}">
                <a16:creationId xmlns:a16="http://schemas.microsoft.com/office/drawing/2014/main" id="{11BFD248-E642-47E2-9FC9-7455697C2588}"/>
              </a:ext>
            </a:extLst>
          </p:cNvPr>
          <p:cNvSpPr txBox="1"/>
          <p:nvPr/>
        </p:nvSpPr>
        <p:spPr>
          <a:xfrm>
            <a:off x="1557345" y="1851754"/>
            <a:ext cx="7586655" cy="2585323"/>
          </a:xfrm>
          <a:prstGeom prst="rect">
            <a:avLst/>
          </a:prstGeom>
          <a:noFill/>
        </p:spPr>
        <p:txBody>
          <a:bodyPr wrap="square" rtlCol="0">
            <a:spAutoFit/>
          </a:bodyPr>
          <a:lstStyle/>
          <a:p>
            <a:r>
              <a:rPr lang="de-DE" dirty="0"/>
              <a:t>Welche Prozesse sind für die Erfüllung des Auftrags notwendig:</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0" name="Rechteck 9">
            <a:extLst>
              <a:ext uri="{FF2B5EF4-FFF2-40B4-BE49-F238E27FC236}">
                <a16:creationId xmlns:a16="http://schemas.microsoft.com/office/drawing/2014/main" id="{B4AA0715-15C0-4628-89F0-62BBCF930796}"/>
              </a:ext>
            </a:extLst>
          </p:cNvPr>
          <p:cNvSpPr/>
          <p:nvPr/>
        </p:nvSpPr>
        <p:spPr>
          <a:xfrm>
            <a:off x="2817845" y="2819911"/>
            <a:ext cx="4599991" cy="60908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Führungsprozesse</a:t>
            </a:r>
          </a:p>
        </p:txBody>
      </p:sp>
      <p:sp>
        <p:nvSpPr>
          <p:cNvPr id="11" name="Rechteck 10">
            <a:extLst>
              <a:ext uri="{FF2B5EF4-FFF2-40B4-BE49-F238E27FC236}">
                <a16:creationId xmlns:a16="http://schemas.microsoft.com/office/drawing/2014/main" id="{5E451BC0-9D20-48E7-9BFA-A1F4E63A64E4}"/>
              </a:ext>
            </a:extLst>
          </p:cNvPr>
          <p:cNvSpPr/>
          <p:nvPr/>
        </p:nvSpPr>
        <p:spPr>
          <a:xfrm>
            <a:off x="2817844" y="5144061"/>
            <a:ext cx="4599991" cy="67358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Unterstützende Prozesse</a:t>
            </a:r>
          </a:p>
        </p:txBody>
      </p:sp>
      <p:sp>
        <p:nvSpPr>
          <p:cNvPr id="12" name="Pfeil: nach rechts 11">
            <a:extLst>
              <a:ext uri="{FF2B5EF4-FFF2-40B4-BE49-F238E27FC236}">
                <a16:creationId xmlns:a16="http://schemas.microsoft.com/office/drawing/2014/main" id="{E39D5DDC-A30A-4F55-8AA6-723B243A4B28}"/>
              </a:ext>
            </a:extLst>
          </p:cNvPr>
          <p:cNvSpPr/>
          <p:nvPr/>
        </p:nvSpPr>
        <p:spPr>
          <a:xfrm>
            <a:off x="2833055" y="3761912"/>
            <a:ext cx="4301412" cy="1115752"/>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Kernprozesse</a:t>
            </a:r>
          </a:p>
        </p:txBody>
      </p:sp>
      <p:sp>
        <p:nvSpPr>
          <p:cNvPr id="13" name="Rechteck 12">
            <a:extLst>
              <a:ext uri="{FF2B5EF4-FFF2-40B4-BE49-F238E27FC236}">
                <a16:creationId xmlns:a16="http://schemas.microsoft.com/office/drawing/2014/main" id="{2C69961C-4AD1-44D7-BA46-3FCD049D8B9F}"/>
              </a:ext>
            </a:extLst>
          </p:cNvPr>
          <p:cNvSpPr/>
          <p:nvPr/>
        </p:nvSpPr>
        <p:spPr>
          <a:xfrm>
            <a:off x="1175657" y="2760830"/>
            <a:ext cx="1268963" cy="311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Anfor</a:t>
            </a:r>
            <a:r>
              <a:rPr lang="de-DE" dirty="0"/>
              <a:t>-</a:t>
            </a:r>
          </a:p>
          <a:p>
            <a:pPr algn="ctr"/>
            <a:r>
              <a:rPr lang="de-DE" dirty="0" err="1"/>
              <a:t>derungen</a:t>
            </a:r>
            <a:r>
              <a:rPr lang="de-DE" dirty="0"/>
              <a:t>, z.B. durch Kunden, Gesetze</a:t>
            </a:r>
          </a:p>
        </p:txBody>
      </p:sp>
      <p:sp>
        <p:nvSpPr>
          <p:cNvPr id="14" name="Rechteck 13">
            <a:extLst>
              <a:ext uri="{FF2B5EF4-FFF2-40B4-BE49-F238E27FC236}">
                <a16:creationId xmlns:a16="http://schemas.microsoft.com/office/drawing/2014/main" id="{8609038D-D3B2-45E6-B09D-6FB4F09E2AE8}"/>
              </a:ext>
            </a:extLst>
          </p:cNvPr>
          <p:cNvSpPr/>
          <p:nvPr/>
        </p:nvSpPr>
        <p:spPr>
          <a:xfrm>
            <a:off x="7912359" y="2798587"/>
            <a:ext cx="1268963" cy="3114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Zufrieden-</a:t>
            </a:r>
            <a:r>
              <a:rPr lang="de-DE" dirty="0" err="1"/>
              <a:t>heit</a:t>
            </a:r>
            <a:r>
              <a:rPr lang="de-DE" dirty="0"/>
              <a:t>, Qualität, Wirksam-</a:t>
            </a:r>
            <a:r>
              <a:rPr lang="de-DE" dirty="0" err="1"/>
              <a:t>keit</a:t>
            </a:r>
            <a:endParaRPr lang="de-DE" dirty="0"/>
          </a:p>
        </p:txBody>
      </p:sp>
    </p:spTree>
    <p:extLst>
      <p:ext uri="{BB962C8B-B14F-4D97-AF65-F5344CB8AC3E}">
        <p14:creationId xmlns:p14="http://schemas.microsoft.com/office/powerpoint/2010/main" val="115410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AEE1A-5869-4EF1-B111-FFDDF52F1536}"/>
              </a:ext>
            </a:extLst>
          </p:cNvPr>
          <p:cNvSpPr>
            <a:spLocks noGrp="1"/>
          </p:cNvSpPr>
          <p:nvPr>
            <p:ph type="title"/>
          </p:nvPr>
        </p:nvSpPr>
        <p:spPr>
          <a:ln>
            <a:noFill/>
          </a:ln>
        </p:spPr>
        <p:txBody>
          <a:bodyPr/>
          <a:lstStyle/>
          <a:p>
            <a:r>
              <a:rPr lang="de-DE" dirty="0"/>
              <a:t>Welche Strukturen sind notwendig?</a:t>
            </a:r>
          </a:p>
        </p:txBody>
      </p:sp>
      <p:graphicFrame>
        <p:nvGraphicFramePr>
          <p:cNvPr id="6" name="Inhaltsplatzhalter 5">
            <a:extLst>
              <a:ext uri="{FF2B5EF4-FFF2-40B4-BE49-F238E27FC236}">
                <a16:creationId xmlns:a16="http://schemas.microsoft.com/office/drawing/2014/main" id="{0A225E02-25FD-41C5-9624-F70EFCD1D8D3}"/>
              </a:ext>
            </a:extLst>
          </p:cNvPr>
          <p:cNvGraphicFramePr>
            <a:graphicFrameLocks noGrp="1"/>
          </p:cNvGraphicFramePr>
          <p:nvPr>
            <p:ph idx="1"/>
          </p:nvPr>
        </p:nvGraphicFramePr>
        <p:xfrm>
          <a:off x="838200" y="1825625"/>
          <a:ext cx="5257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E76A5C40-E034-40BC-BA59-1490594C7BE3}"/>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68CCA0C2-20AF-4A66-BBEA-66782D9836D1}"/>
              </a:ext>
            </a:extLst>
          </p:cNvPr>
          <p:cNvSpPr>
            <a:spLocks noGrp="1"/>
          </p:cNvSpPr>
          <p:nvPr>
            <p:ph type="sldNum" sz="quarter" idx="12"/>
          </p:nvPr>
        </p:nvSpPr>
        <p:spPr/>
        <p:txBody>
          <a:bodyPr/>
          <a:lstStyle/>
          <a:p>
            <a:fld id="{EF3C42C6-A5BB-402A-AE62-602B8087CD15}" type="slidenum">
              <a:rPr lang="de-DE" smtClean="0"/>
              <a:t>25</a:t>
            </a:fld>
            <a:endParaRPr lang="de-DE"/>
          </a:p>
        </p:txBody>
      </p:sp>
      <p:sp>
        <p:nvSpPr>
          <p:cNvPr id="7" name="Trapezoid 6">
            <a:extLst>
              <a:ext uri="{FF2B5EF4-FFF2-40B4-BE49-F238E27FC236}">
                <a16:creationId xmlns:a16="http://schemas.microsoft.com/office/drawing/2014/main" id="{A24D971E-8D91-4B38-99DD-03936CC1C813}"/>
              </a:ext>
            </a:extLst>
          </p:cNvPr>
          <p:cNvSpPr/>
          <p:nvPr/>
        </p:nvSpPr>
        <p:spPr>
          <a:xfrm>
            <a:off x="2889374" y="3289851"/>
            <a:ext cx="1192763" cy="1421296"/>
          </a:xfrm>
          <a:prstGeom prst="trapezoi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rapezoid 7">
            <a:extLst>
              <a:ext uri="{FF2B5EF4-FFF2-40B4-BE49-F238E27FC236}">
                <a16:creationId xmlns:a16="http://schemas.microsoft.com/office/drawing/2014/main" id="{8CFED511-7938-4555-81E4-FA64C0E15611}"/>
              </a:ext>
            </a:extLst>
          </p:cNvPr>
          <p:cNvSpPr/>
          <p:nvPr/>
        </p:nvSpPr>
        <p:spPr>
          <a:xfrm>
            <a:off x="2520036" y="4702795"/>
            <a:ext cx="1931437" cy="1464227"/>
          </a:xfrm>
          <a:prstGeom prst="trapezoi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03DF837A-61B4-44FF-A95D-CD4954BBA0FB}"/>
              </a:ext>
            </a:extLst>
          </p:cNvPr>
          <p:cNvSpPr/>
          <p:nvPr/>
        </p:nvSpPr>
        <p:spPr>
          <a:xfrm>
            <a:off x="2273556" y="4182025"/>
            <a:ext cx="373225" cy="34204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4FCFD1F4-BE84-4BEB-9847-AF220A2124D7}"/>
              </a:ext>
            </a:extLst>
          </p:cNvPr>
          <p:cNvSpPr/>
          <p:nvPr/>
        </p:nvSpPr>
        <p:spPr>
          <a:xfrm>
            <a:off x="1741712" y="4950359"/>
            <a:ext cx="373225" cy="34204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EADD981B-9CC1-43C2-A739-1A814BC77F9B}"/>
              </a:ext>
            </a:extLst>
          </p:cNvPr>
          <p:cNvSpPr/>
          <p:nvPr/>
        </p:nvSpPr>
        <p:spPr>
          <a:xfrm>
            <a:off x="2105606" y="5427344"/>
            <a:ext cx="373225" cy="34204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DB426D85-5F95-46C6-BD91-5DFB9CDB4CEC}"/>
              </a:ext>
            </a:extLst>
          </p:cNvPr>
          <p:cNvSpPr/>
          <p:nvPr/>
        </p:nvSpPr>
        <p:spPr>
          <a:xfrm>
            <a:off x="1286846" y="5598368"/>
            <a:ext cx="373225" cy="34204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BD1BA41E-3730-4345-AE7B-B44CC180F830}"/>
              </a:ext>
            </a:extLst>
          </p:cNvPr>
          <p:cNvSpPr/>
          <p:nvPr/>
        </p:nvSpPr>
        <p:spPr>
          <a:xfrm>
            <a:off x="3255605" y="4203672"/>
            <a:ext cx="373225" cy="3420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1D75D248-87C9-4C4F-8174-3406736ED2DB}"/>
              </a:ext>
            </a:extLst>
          </p:cNvPr>
          <p:cNvSpPr/>
          <p:nvPr/>
        </p:nvSpPr>
        <p:spPr>
          <a:xfrm>
            <a:off x="2801933" y="5598368"/>
            <a:ext cx="373225" cy="3420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BBB4B80C-1C10-4D55-B2C4-0E4A2BA2202E}"/>
              </a:ext>
            </a:extLst>
          </p:cNvPr>
          <p:cNvSpPr/>
          <p:nvPr/>
        </p:nvSpPr>
        <p:spPr>
          <a:xfrm>
            <a:off x="3284607" y="4971896"/>
            <a:ext cx="373225" cy="3420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508A3655-01C5-4393-9912-C04EEF6DB36A}"/>
              </a:ext>
            </a:extLst>
          </p:cNvPr>
          <p:cNvSpPr/>
          <p:nvPr/>
        </p:nvSpPr>
        <p:spPr>
          <a:xfrm>
            <a:off x="3746237" y="5574692"/>
            <a:ext cx="373225" cy="34204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3EE181F0-A7CE-416D-BA52-DC13CFD15726}"/>
              </a:ext>
            </a:extLst>
          </p:cNvPr>
          <p:cNvSpPr/>
          <p:nvPr/>
        </p:nvSpPr>
        <p:spPr>
          <a:xfrm>
            <a:off x="4237656" y="4234070"/>
            <a:ext cx="393979" cy="33378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FEF6309B-3822-4790-B8E7-F66A3D3858DF}"/>
              </a:ext>
            </a:extLst>
          </p:cNvPr>
          <p:cNvSpPr/>
          <p:nvPr/>
        </p:nvSpPr>
        <p:spPr>
          <a:xfrm>
            <a:off x="4237656" y="4225810"/>
            <a:ext cx="373225" cy="34204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490C8B4D-8F31-45F9-8872-7232B49D7211}"/>
              </a:ext>
            </a:extLst>
          </p:cNvPr>
          <p:cNvSpPr/>
          <p:nvPr/>
        </p:nvSpPr>
        <p:spPr>
          <a:xfrm>
            <a:off x="4512307" y="5590198"/>
            <a:ext cx="373225" cy="34204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AECD66AF-D145-4A89-B8D8-C65B50C8455F}"/>
              </a:ext>
            </a:extLst>
          </p:cNvPr>
          <p:cNvSpPr/>
          <p:nvPr/>
        </p:nvSpPr>
        <p:spPr>
          <a:xfrm>
            <a:off x="4763281" y="5085296"/>
            <a:ext cx="373225" cy="34204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08DE54B5-6ECD-4C17-97E9-9E01B3167F5E}"/>
              </a:ext>
            </a:extLst>
          </p:cNvPr>
          <p:cNvSpPr/>
          <p:nvPr/>
        </p:nvSpPr>
        <p:spPr>
          <a:xfrm>
            <a:off x="5197143" y="5600852"/>
            <a:ext cx="373225" cy="34204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1CDDED7A-52D9-4E65-814F-D1CBDBF46EA3}"/>
              </a:ext>
            </a:extLst>
          </p:cNvPr>
          <p:cNvSpPr txBox="1"/>
          <p:nvPr/>
        </p:nvSpPr>
        <p:spPr>
          <a:xfrm>
            <a:off x="2478831" y="3538234"/>
            <a:ext cx="3317305" cy="369332"/>
          </a:xfrm>
          <a:prstGeom prst="rect">
            <a:avLst/>
          </a:prstGeom>
          <a:noFill/>
        </p:spPr>
        <p:txBody>
          <a:bodyPr wrap="square" rtlCol="0">
            <a:spAutoFit/>
          </a:bodyPr>
          <a:lstStyle/>
          <a:p>
            <a:r>
              <a:rPr lang="de-DE" b="1" dirty="0"/>
              <a:t>Geschäftsbereiche</a:t>
            </a:r>
          </a:p>
        </p:txBody>
      </p:sp>
      <p:sp>
        <p:nvSpPr>
          <p:cNvPr id="23" name="Ellipse 22">
            <a:extLst>
              <a:ext uri="{FF2B5EF4-FFF2-40B4-BE49-F238E27FC236}">
                <a16:creationId xmlns:a16="http://schemas.microsoft.com/office/drawing/2014/main" id="{87FCC244-FDCD-4D13-AB5A-43E0D1F3678D}"/>
              </a:ext>
            </a:extLst>
          </p:cNvPr>
          <p:cNvSpPr/>
          <p:nvPr/>
        </p:nvSpPr>
        <p:spPr>
          <a:xfrm>
            <a:off x="7637862" y="1264383"/>
            <a:ext cx="3945835" cy="1341781"/>
          </a:xfrm>
          <a:prstGeom prst="ellipse">
            <a:avLst/>
          </a:prstGeom>
          <a:gradFill>
            <a:gsLst>
              <a:gs pos="0">
                <a:schemeClr val="accent1"/>
              </a:gs>
              <a:gs pos="50000">
                <a:schemeClr val="accent1">
                  <a:lumMod val="45000"/>
                  <a:lumOff val="55000"/>
                </a:schemeClr>
              </a:gs>
              <a:gs pos="51000">
                <a:schemeClr val="accent2">
                  <a:lumMod val="20000"/>
                  <a:lumOff val="8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aphicFrame>
        <p:nvGraphicFramePr>
          <p:cNvPr id="28" name="Diagramm 27">
            <a:extLst>
              <a:ext uri="{FF2B5EF4-FFF2-40B4-BE49-F238E27FC236}">
                <a16:creationId xmlns:a16="http://schemas.microsoft.com/office/drawing/2014/main" id="{8E897EFD-59B0-4D87-9508-6BDC1D39EDA8}"/>
              </a:ext>
            </a:extLst>
          </p:cNvPr>
          <p:cNvGraphicFramePr/>
          <p:nvPr/>
        </p:nvGraphicFramePr>
        <p:xfrm>
          <a:off x="7847310" y="3186040"/>
          <a:ext cx="3402121" cy="28771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Ellipse 28">
            <a:extLst>
              <a:ext uri="{FF2B5EF4-FFF2-40B4-BE49-F238E27FC236}">
                <a16:creationId xmlns:a16="http://schemas.microsoft.com/office/drawing/2014/main" id="{9AB056E9-2240-46B6-8539-BD1A9AF555D2}"/>
              </a:ext>
            </a:extLst>
          </p:cNvPr>
          <p:cNvSpPr/>
          <p:nvPr/>
        </p:nvSpPr>
        <p:spPr>
          <a:xfrm>
            <a:off x="9533122" y="3455418"/>
            <a:ext cx="289523" cy="2623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A8B88292-D6B3-4EF0-B045-86C2FD22B5CF}"/>
              </a:ext>
            </a:extLst>
          </p:cNvPr>
          <p:cNvSpPr/>
          <p:nvPr/>
        </p:nvSpPr>
        <p:spPr>
          <a:xfrm>
            <a:off x="8279388" y="5196881"/>
            <a:ext cx="289523" cy="2623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1FE55BA5-49C2-45AF-9BE6-31D947C0C657}"/>
              </a:ext>
            </a:extLst>
          </p:cNvPr>
          <p:cNvSpPr/>
          <p:nvPr/>
        </p:nvSpPr>
        <p:spPr>
          <a:xfrm>
            <a:off x="10594011" y="5654388"/>
            <a:ext cx="289523" cy="2623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3E324330-0FBD-4FCC-94A9-3BB67E4F5F79}"/>
              </a:ext>
            </a:extLst>
          </p:cNvPr>
          <p:cNvSpPr/>
          <p:nvPr/>
        </p:nvSpPr>
        <p:spPr>
          <a:xfrm>
            <a:off x="9478956" y="3834534"/>
            <a:ext cx="274895" cy="28242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36CA12C-1753-4558-A5C7-D0E8E693F33D}"/>
              </a:ext>
            </a:extLst>
          </p:cNvPr>
          <p:cNvSpPr/>
          <p:nvPr/>
        </p:nvSpPr>
        <p:spPr>
          <a:xfrm>
            <a:off x="8153400" y="5630046"/>
            <a:ext cx="251977" cy="26235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821C3EF7-94C3-4C8B-8E78-4352E845B57B}"/>
              </a:ext>
            </a:extLst>
          </p:cNvPr>
          <p:cNvSpPr/>
          <p:nvPr/>
        </p:nvSpPr>
        <p:spPr>
          <a:xfrm>
            <a:off x="10573849" y="5256320"/>
            <a:ext cx="289524" cy="262352"/>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4A225BEF-3736-4FC8-876A-9432B9725E87}"/>
              </a:ext>
            </a:extLst>
          </p:cNvPr>
          <p:cNvSpPr/>
          <p:nvPr/>
        </p:nvSpPr>
        <p:spPr>
          <a:xfrm>
            <a:off x="9139161" y="3625142"/>
            <a:ext cx="274895" cy="2824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B4279285-E63C-40D7-9FD3-74F4815DB995}"/>
              </a:ext>
            </a:extLst>
          </p:cNvPr>
          <p:cNvSpPr/>
          <p:nvPr/>
        </p:nvSpPr>
        <p:spPr>
          <a:xfrm>
            <a:off x="8547644" y="5488834"/>
            <a:ext cx="274895" cy="2824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46FD7D55-D789-45BA-A720-26B47DDE75C4}"/>
              </a:ext>
            </a:extLst>
          </p:cNvPr>
          <p:cNvSpPr/>
          <p:nvPr/>
        </p:nvSpPr>
        <p:spPr>
          <a:xfrm>
            <a:off x="10218692" y="5499235"/>
            <a:ext cx="274895" cy="28242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D149AC98-3822-4C6E-A05B-E701549EEABF}"/>
              </a:ext>
            </a:extLst>
          </p:cNvPr>
          <p:cNvSpPr txBox="1"/>
          <p:nvPr/>
        </p:nvSpPr>
        <p:spPr>
          <a:xfrm>
            <a:off x="6599583" y="2715901"/>
            <a:ext cx="5927285" cy="369332"/>
          </a:xfrm>
          <a:prstGeom prst="rect">
            <a:avLst/>
          </a:prstGeom>
          <a:noFill/>
        </p:spPr>
        <p:txBody>
          <a:bodyPr wrap="square" rtlCol="0">
            <a:spAutoFit/>
          </a:bodyPr>
          <a:lstStyle/>
          <a:p>
            <a:r>
              <a:rPr lang="de-DE" dirty="0"/>
              <a:t>Wo nutzen Sie bereichsübergreifende Kompetenzen?</a:t>
            </a:r>
          </a:p>
        </p:txBody>
      </p:sp>
      <p:sp>
        <p:nvSpPr>
          <p:cNvPr id="39" name="Textfeld 38">
            <a:extLst>
              <a:ext uri="{FF2B5EF4-FFF2-40B4-BE49-F238E27FC236}">
                <a16:creationId xmlns:a16="http://schemas.microsoft.com/office/drawing/2014/main" id="{58E59CD7-5072-43B6-8DDE-3B6AA1EB76F5}"/>
              </a:ext>
            </a:extLst>
          </p:cNvPr>
          <p:cNvSpPr txBox="1"/>
          <p:nvPr/>
        </p:nvSpPr>
        <p:spPr>
          <a:xfrm>
            <a:off x="7277583" y="6211513"/>
            <a:ext cx="4800600" cy="369332"/>
          </a:xfrm>
          <a:prstGeom prst="rect">
            <a:avLst/>
          </a:prstGeom>
          <a:noFill/>
        </p:spPr>
        <p:txBody>
          <a:bodyPr wrap="square" rtlCol="0">
            <a:spAutoFit/>
          </a:bodyPr>
          <a:lstStyle/>
          <a:p>
            <a:r>
              <a:rPr lang="de-DE" dirty="0"/>
              <a:t>Wo bereichern agile Strukturen?</a:t>
            </a:r>
          </a:p>
        </p:txBody>
      </p:sp>
      <p:sp>
        <p:nvSpPr>
          <p:cNvPr id="40" name="Pfeil: nach oben und unten 39">
            <a:extLst>
              <a:ext uri="{FF2B5EF4-FFF2-40B4-BE49-F238E27FC236}">
                <a16:creationId xmlns:a16="http://schemas.microsoft.com/office/drawing/2014/main" id="{A0EB5278-477E-4890-B29A-6A544F2E33D3}"/>
              </a:ext>
            </a:extLst>
          </p:cNvPr>
          <p:cNvSpPr/>
          <p:nvPr/>
        </p:nvSpPr>
        <p:spPr>
          <a:xfrm>
            <a:off x="9533122" y="1690688"/>
            <a:ext cx="406008" cy="56549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127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1F72B-70F1-49E6-988F-2CF406A541BD}"/>
              </a:ext>
            </a:extLst>
          </p:cNvPr>
          <p:cNvSpPr>
            <a:spLocks noGrp="1"/>
          </p:cNvSpPr>
          <p:nvPr>
            <p:ph type="title"/>
          </p:nvPr>
        </p:nvSpPr>
        <p:spPr>
          <a:xfrm>
            <a:off x="838200" y="305750"/>
            <a:ext cx="10515599" cy="1325563"/>
          </a:xfrm>
        </p:spPr>
        <p:txBody>
          <a:bodyPr>
            <a:normAutofit/>
          </a:bodyPr>
          <a:lstStyle/>
          <a:p>
            <a:r>
              <a:rPr lang="de-DE" sz="3600" b="1" dirty="0"/>
              <a:t>Hierarchie und Komplexität</a:t>
            </a:r>
          </a:p>
        </p:txBody>
      </p:sp>
      <p:sp>
        <p:nvSpPr>
          <p:cNvPr id="3" name="Inhaltsplatzhalter 2">
            <a:extLst>
              <a:ext uri="{FF2B5EF4-FFF2-40B4-BE49-F238E27FC236}">
                <a16:creationId xmlns:a16="http://schemas.microsoft.com/office/drawing/2014/main" id="{88904088-4B1D-482C-A83A-E5B98BB4C2A6}"/>
              </a:ext>
            </a:extLst>
          </p:cNvPr>
          <p:cNvSpPr>
            <a:spLocks noGrp="1"/>
          </p:cNvSpPr>
          <p:nvPr>
            <p:ph idx="1"/>
          </p:nvPr>
        </p:nvSpPr>
        <p:spPr>
          <a:xfrm>
            <a:off x="5682342" y="1616075"/>
            <a:ext cx="5671457" cy="1385661"/>
          </a:xfrm>
        </p:spPr>
        <p:txBody>
          <a:bodyPr>
            <a:normAutofit/>
          </a:bodyPr>
          <a:lstStyle/>
          <a:p>
            <a:r>
              <a:rPr lang="de-DE" sz="2800" dirty="0"/>
              <a:t>Die Pyramidenstruktur kann in einer Umgebung mit niedriger Komplexität gut funktionieren. </a:t>
            </a:r>
          </a:p>
        </p:txBody>
      </p:sp>
      <p:sp>
        <p:nvSpPr>
          <p:cNvPr id="4" name="Fußzeilenplatzhalter 3">
            <a:extLst>
              <a:ext uri="{FF2B5EF4-FFF2-40B4-BE49-F238E27FC236}">
                <a16:creationId xmlns:a16="http://schemas.microsoft.com/office/drawing/2014/main" id="{54D4F9B6-49BB-40D6-8B12-EB909659F175}"/>
              </a:ext>
            </a:extLst>
          </p:cNvPr>
          <p:cNvSpPr>
            <a:spLocks noGrp="1"/>
          </p:cNvSpPr>
          <p:nvPr>
            <p:ph type="ftr" sz="quarter" idx="11"/>
          </p:nvPr>
        </p:nvSpPr>
        <p:spPr/>
        <p:txBody>
          <a:bodyPr/>
          <a:lstStyle/>
          <a:p>
            <a:r>
              <a:rPr lang="de-DE"/>
              <a:t>© contec GmbH 2019</a:t>
            </a:r>
            <a:endParaRPr lang="de-DE" dirty="0"/>
          </a:p>
        </p:txBody>
      </p:sp>
      <p:sp>
        <p:nvSpPr>
          <p:cNvPr id="6" name="Rechteck 5">
            <a:extLst>
              <a:ext uri="{FF2B5EF4-FFF2-40B4-BE49-F238E27FC236}">
                <a16:creationId xmlns:a16="http://schemas.microsoft.com/office/drawing/2014/main" id="{99BAC54D-F831-4767-901C-44D9F480D37A}"/>
              </a:ext>
            </a:extLst>
          </p:cNvPr>
          <p:cNvSpPr/>
          <p:nvPr/>
        </p:nvSpPr>
        <p:spPr>
          <a:xfrm>
            <a:off x="-2356757" y="5158378"/>
            <a:ext cx="6096000" cy="369332"/>
          </a:xfrm>
          <a:prstGeom prst="rect">
            <a:avLst/>
          </a:prstGeom>
        </p:spPr>
        <p:txBody>
          <a:bodyPr>
            <a:spAutoFit/>
          </a:bodyPr>
          <a:lstStyle/>
          <a:p>
            <a:r>
              <a:rPr lang="de-DE" dirty="0"/>
              <a:t>.</a:t>
            </a:r>
          </a:p>
        </p:txBody>
      </p:sp>
      <p:sp>
        <p:nvSpPr>
          <p:cNvPr id="7" name="Inhaltsplatzhalter 2">
            <a:extLst>
              <a:ext uri="{FF2B5EF4-FFF2-40B4-BE49-F238E27FC236}">
                <a16:creationId xmlns:a16="http://schemas.microsoft.com/office/drawing/2014/main" id="{DD361C9A-A029-4002-8B94-D55A90054955}"/>
              </a:ext>
            </a:extLst>
          </p:cNvPr>
          <p:cNvSpPr txBox="1">
            <a:spLocks/>
          </p:cNvSpPr>
          <p:nvPr/>
        </p:nvSpPr>
        <p:spPr>
          <a:xfrm>
            <a:off x="5682342" y="3214578"/>
            <a:ext cx="5671457" cy="2536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4687"/>
              </a:buClr>
              <a:buFont typeface="Wingdings" panose="05000000000000000000" pitchFamily="2" charset="2"/>
              <a:buChar char="§"/>
              <a:defRPr sz="3000" kern="1200">
                <a:solidFill>
                  <a:schemeClr val="tx1"/>
                </a:solidFill>
                <a:latin typeface="Barlow Light" panose="00000400000000000000" pitchFamily="2" charset="0"/>
                <a:ea typeface="+mn-ea"/>
                <a:cs typeface="+mn-cs"/>
              </a:defRPr>
            </a:lvl1pPr>
            <a:lvl2pPr marL="685800" indent="-228600" algn="l" defTabSz="914400" rtl="0" eaLnBrk="1" latinLnBrk="0" hangingPunct="1">
              <a:lnSpc>
                <a:spcPct val="90000"/>
              </a:lnSpc>
              <a:spcBef>
                <a:spcPts val="500"/>
              </a:spcBef>
              <a:buClr>
                <a:srgbClr val="077493"/>
              </a:buClr>
              <a:buFont typeface="Wingdings" panose="05000000000000000000" pitchFamily="2" charset="2"/>
              <a:buChar char="§"/>
              <a:defRPr sz="2600" kern="1200">
                <a:solidFill>
                  <a:schemeClr val="tx1"/>
                </a:solidFill>
                <a:latin typeface="Barlow Light" panose="00000400000000000000" pitchFamily="2" charset="0"/>
                <a:ea typeface="+mn-ea"/>
                <a:cs typeface="+mn-cs"/>
              </a:defRPr>
            </a:lvl2pPr>
            <a:lvl3pPr marL="1143000" indent="-228600" algn="l" defTabSz="914400" rtl="0" eaLnBrk="1" latinLnBrk="0" hangingPunct="1">
              <a:lnSpc>
                <a:spcPct val="90000"/>
              </a:lnSpc>
              <a:spcBef>
                <a:spcPts val="500"/>
              </a:spcBef>
              <a:buClr>
                <a:srgbClr val="078983"/>
              </a:buClr>
              <a:buFont typeface="Wingdings" panose="05000000000000000000" pitchFamily="2" charset="2"/>
              <a:buChar char="§"/>
              <a:defRPr sz="2400" kern="1200">
                <a:solidFill>
                  <a:schemeClr val="tx1"/>
                </a:solidFill>
                <a:latin typeface="Barlow Light" panose="00000400000000000000" pitchFamily="2" charset="0"/>
                <a:ea typeface="+mn-ea"/>
                <a:cs typeface="+mn-cs"/>
              </a:defRPr>
            </a:lvl3pPr>
            <a:lvl4pPr marL="16002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200" kern="1200">
                <a:solidFill>
                  <a:schemeClr val="tx1"/>
                </a:solidFill>
                <a:latin typeface="Barlow Light" panose="00000400000000000000" pitchFamily="2" charset="0"/>
                <a:ea typeface="+mn-ea"/>
                <a:cs typeface="+mn-cs"/>
              </a:defRPr>
            </a:lvl4pPr>
            <a:lvl5pPr marL="20574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000" kern="1200">
                <a:solidFill>
                  <a:schemeClr val="tx1"/>
                </a:solidFill>
                <a:latin typeface="Barlow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800" dirty="0"/>
              <a:t>Je höher die Komplexität ist, desto weniger funktionsfähig ist die Pyramidenstruktur. Die wenigen Führungskräfte haben nicht mehr die Kapazität, diese Komplexität zu erfassen und damit umzugehen – </a:t>
            </a:r>
            <a:r>
              <a:rPr lang="de-DE" sz="2800" u="sng" dirty="0"/>
              <a:t>egal wie klug sie sind</a:t>
            </a:r>
            <a:r>
              <a:rPr lang="de-DE" sz="2800" dirty="0"/>
              <a:t>.</a:t>
            </a:r>
          </a:p>
        </p:txBody>
      </p:sp>
      <p:sp>
        <p:nvSpPr>
          <p:cNvPr id="8" name="Inhaltsplatzhalter 2">
            <a:extLst>
              <a:ext uri="{FF2B5EF4-FFF2-40B4-BE49-F238E27FC236}">
                <a16:creationId xmlns:a16="http://schemas.microsoft.com/office/drawing/2014/main" id="{54BB5CCF-115D-409F-9A12-4520A26479E4}"/>
              </a:ext>
            </a:extLst>
          </p:cNvPr>
          <p:cNvSpPr txBox="1">
            <a:spLocks/>
          </p:cNvSpPr>
          <p:nvPr/>
        </p:nvSpPr>
        <p:spPr>
          <a:xfrm>
            <a:off x="10157697" y="6173169"/>
            <a:ext cx="1196102" cy="2316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4687"/>
              </a:buClr>
              <a:buFont typeface="Wingdings" panose="05000000000000000000" pitchFamily="2" charset="2"/>
              <a:buChar char="§"/>
              <a:defRPr sz="3000" kern="1200">
                <a:solidFill>
                  <a:schemeClr val="tx1"/>
                </a:solidFill>
                <a:latin typeface="Barlow Light" panose="00000400000000000000" pitchFamily="2" charset="0"/>
                <a:ea typeface="+mn-ea"/>
                <a:cs typeface="+mn-cs"/>
              </a:defRPr>
            </a:lvl1pPr>
            <a:lvl2pPr marL="685800" indent="-228600" algn="l" defTabSz="914400" rtl="0" eaLnBrk="1" latinLnBrk="0" hangingPunct="1">
              <a:lnSpc>
                <a:spcPct val="90000"/>
              </a:lnSpc>
              <a:spcBef>
                <a:spcPts val="500"/>
              </a:spcBef>
              <a:buClr>
                <a:srgbClr val="077493"/>
              </a:buClr>
              <a:buFont typeface="Wingdings" panose="05000000000000000000" pitchFamily="2" charset="2"/>
              <a:buChar char="§"/>
              <a:defRPr sz="2600" kern="1200">
                <a:solidFill>
                  <a:schemeClr val="tx1"/>
                </a:solidFill>
                <a:latin typeface="Barlow Light" panose="00000400000000000000" pitchFamily="2" charset="0"/>
                <a:ea typeface="+mn-ea"/>
                <a:cs typeface="+mn-cs"/>
              </a:defRPr>
            </a:lvl2pPr>
            <a:lvl3pPr marL="1143000" indent="-228600" algn="l" defTabSz="914400" rtl="0" eaLnBrk="1" latinLnBrk="0" hangingPunct="1">
              <a:lnSpc>
                <a:spcPct val="90000"/>
              </a:lnSpc>
              <a:spcBef>
                <a:spcPts val="500"/>
              </a:spcBef>
              <a:buClr>
                <a:srgbClr val="078983"/>
              </a:buClr>
              <a:buFont typeface="Wingdings" panose="05000000000000000000" pitchFamily="2" charset="2"/>
              <a:buChar char="§"/>
              <a:defRPr sz="2400" kern="1200">
                <a:solidFill>
                  <a:schemeClr val="tx1"/>
                </a:solidFill>
                <a:latin typeface="Barlow Light" panose="00000400000000000000" pitchFamily="2" charset="0"/>
                <a:ea typeface="+mn-ea"/>
                <a:cs typeface="+mn-cs"/>
              </a:defRPr>
            </a:lvl3pPr>
            <a:lvl4pPr marL="16002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200" kern="1200">
                <a:solidFill>
                  <a:schemeClr val="tx1"/>
                </a:solidFill>
                <a:latin typeface="Barlow Light" panose="00000400000000000000" pitchFamily="2" charset="0"/>
                <a:ea typeface="+mn-ea"/>
                <a:cs typeface="+mn-cs"/>
              </a:defRPr>
            </a:lvl4pPr>
            <a:lvl5pPr marL="20574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2000" kern="1200">
                <a:solidFill>
                  <a:schemeClr val="tx1"/>
                </a:solidFill>
                <a:latin typeface="Barlow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000" dirty="0"/>
              <a:t>Nach </a:t>
            </a:r>
            <a:r>
              <a:rPr lang="de-DE" sz="1000" dirty="0" err="1"/>
              <a:t>Laloux</a:t>
            </a:r>
            <a:r>
              <a:rPr lang="de-DE" sz="1000" dirty="0"/>
              <a:t> 2016</a:t>
            </a:r>
          </a:p>
        </p:txBody>
      </p:sp>
      <p:graphicFrame>
        <p:nvGraphicFramePr>
          <p:cNvPr id="9" name="Diagramm 8">
            <a:extLst>
              <a:ext uri="{FF2B5EF4-FFF2-40B4-BE49-F238E27FC236}">
                <a16:creationId xmlns:a16="http://schemas.microsoft.com/office/drawing/2014/main" id="{2D29327A-660A-4383-ACC1-E6505639BE42}"/>
              </a:ext>
            </a:extLst>
          </p:cNvPr>
          <p:cNvGraphicFramePr/>
          <p:nvPr/>
        </p:nvGraphicFramePr>
        <p:xfrm>
          <a:off x="2157761" y="2149475"/>
          <a:ext cx="2872678" cy="1511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3" name="Gruppieren 102">
            <a:extLst>
              <a:ext uri="{FF2B5EF4-FFF2-40B4-BE49-F238E27FC236}">
                <a16:creationId xmlns:a16="http://schemas.microsoft.com/office/drawing/2014/main" id="{4BB280EB-783E-4016-82EA-C5C735038DF0}"/>
              </a:ext>
            </a:extLst>
          </p:cNvPr>
          <p:cNvGrpSpPr/>
          <p:nvPr/>
        </p:nvGrpSpPr>
        <p:grpSpPr>
          <a:xfrm>
            <a:off x="2681361" y="4679594"/>
            <a:ext cx="1825478" cy="946505"/>
            <a:chOff x="2124309" y="4638709"/>
            <a:chExt cx="1825478" cy="946505"/>
          </a:xfrm>
        </p:grpSpPr>
        <p:cxnSp>
          <p:nvCxnSpPr>
            <p:cNvPr id="23" name="Gerader Verbinder 22">
              <a:extLst>
                <a:ext uri="{FF2B5EF4-FFF2-40B4-BE49-F238E27FC236}">
                  <a16:creationId xmlns:a16="http://schemas.microsoft.com/office/drawing/2014/main" id="{46087281-595C-4907-B01A-440BEC031ED9}"/>
                </a:ext>
              </a:extLst>
            </p:cNvPr>
            <p:cNvCxnSpPr>
              <a:cxnSpLocks/>
              <a:stCxn id="11" idx="5"/>
              <a:endCxn id="13" idx="0"/>
            </p:cNvCxnSpPr>
            <p:nvPr/>
          </p:nvCxnSpPr>
          <p:spPr>
            <a:xfrm>
              <a:off x="2257562" y="5078011"/>
              <a:ext cx="100921" cy="22181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2CDB6BC8-72FE-411D-97C7-B619ED9BA6A9}"/>
                </a:ext>
              </a:extLst>
            </p:cNvPr>
            <p:cNvSpPr/>
            <p:nvPr/>
          </p:nvSpPr>
          <p:spPr>
            <a:xfrm>
              <a:off x="2280425" y="4778297"/>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991AA544-7320-454B-987D-3EAA16A4F176}"/>
                </a:ext>
              </a:extLst>
            </p:cNvPr>
            <p:cNvSpPr/>
            <p:nvPr/>
          </p:nvSpPr>
          <p:spPr>
            <a:xfrm>
              <a:off x="2124309" y="4944756"/>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a:extLst>
                <a:ext uri="{FF2B5EF4-FFF2-40B4-BE49-F238E27FC236}">
                  <a16:creationId xmlns:a16="http://schemas.microsoft.com/office/drawing/2014/main" id="{37B6412F-AD16-494D-B965-E7D7DB8E52B1}"/>
                </a:ext>
              </a:extLst>
            </p:cNvPr>
            <p:cNvSpPr/>
            <p:nvPr/>
          </p:nvSpPr>
          <p:spPr>
            <a:xfrm>
              <a:off x="3793671" y="4774579"/>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1F6B7DD0-C425-4FA6-848D-288A2687040C}"/>
                </a:ext>
              </a:extLst>
            </p:cNvPr>
            <p:cNvSpPr/>
            <p:nvPr/>
          </p:nvSpPr>
          <p:spPr>
            <a:xfrm>
              <a:off x="3793671" y="5299827"/>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r Verbinder 29">
              <a:extLst>
                <a:ext uri="{FF2B5EF4-FFF2-40B4-BE49-F238E27FC236}">
                  <a16:creationId xmlns:a16="http://schemas.microsoft.com/office/drawing/2014/main" id="{1FB6F1EC-11D0-42FE-A29B-D219E4BA6D26}"/>
                </a:ext>
              </a:extLst>
            </p:cNvPr>
            <p:cNvCxnSpPr>
              <a:cxnSpLocks/>
              <a:stCxn id="10" idx="3"/>
              <a:endCxn id="11" idx="7"/>
            </p:cNvCxnSpPr>
            <p:nvPr/>
          </p:nvCxnSpPr>
          <p:spPr>
            <a:xfrm flipH="1">
              <a:off x="2257562" y="4911552"/>
              <a:ext cx="45726" cy="56067"/>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92529D9E-C4B2-4A6C-9965-7539872A2FED}"/>
                </a:ext>
              </a:extLst>
            </p:cNvPr>
            <p:cNvCxnSpPr>
              <a:cxnSpLocks/>
              <a:stCxn id="10" idx="5"/>
              <a:endCxn id="19" idx="1"/>
            </p:cNvCxnSpPr>
            <p:nvPr/>
          </p:nvCxnSpPr>
          <p:spPr>
            <a:xfrm>
              <a:off x="2413678" y="4911552"/>
              <a:ext cx="77720" cy="12324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9F3C8F0D-5FE0-4F3F-8380-7D3DBE8E036F}"/>
                </a:ext>
              </a:extLst>
            </p:cNvPr>
            <p:cNvCxnSpPr>
              <a:cxnSpLocks/>
              <a:stCxn id="11" idx="6"/>
              <a:endCxn id="19" idx="2"/>
            </p:cNvCxnSpPr>
            <p:nvPr/>
          </p:nvCxnSpPr>
          <p:spPr>
            <a:xfrm>
              <a:off x="2280425" y="5022815"/>
              <a:ext cx="188110" cy="67179"/>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5CDA90AA-80C1-4682-A01D-E686C4DFED33}"/>
                </a:ext>
              </a:extLst>
            </p:cNvPr>
            <p:cNvCxnSpPr>
              <a:cxnSpLocks/>
              <a:stCxn id="10" idx="4"/>
              <a:endCxn id="13" idx="0"/>
            </p:cNvCxnSpPr>
            <p:nvPr/>
          </p:nvCxnSpPr>
          <p:spPr>
            <a:xfrm>
              <a:off x="2358483" y="4934415"/>
              <a:ext cx="0" cy="365412"/>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r Verbinder 42">
              <a:extLst>
                <a:ext uri="{FF2B5EF4-FFF2-40B4-BE49-F238E27FC236}">
                  <a16:creationId xmlns:a16="http://schemas.microsoft.com/office/drawing/2014/main" id="{0246A722-9263-494C-B25A-9B049D7CFE31}"/>
                </a:ext>
              </a:extLst>
            </p:cNvPr>
            <p:cNvCxnSpPr>
              <a:cxnSpLocks/>
              <a:endCxn id="14" idx="2"/>
            </p:cNvCxnSpPr>
            <p:nvPr/>
          </p:nvCxnSpPr>
          <p:spPr>
            <a:xfrm>
              <a:off x="2358483" y="5291733"/>
              <a:ext cx="446050" cy="809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r Verbinder 47">
              <a:extLst>
                <a:ext uri="{FF2B5EF4-FFF2-40B4-BE49-F238E27FC236}">
                  <a16:creationId xmlns:a16="http://schemas.microsoft.com/office/drawing/2014/main" id="{33143789-6C78-442B-BF3E-01C2BB6E6623}"/>
                </a:ext>
              </a:extLst>
            </p:cNvPr>
            <p:cNvCxnSpPr>
              <a:cxnSpLocks/>
              <a:stCxn id="13" idx="6"/>
              <a:endCxn id="18" idx="2"/>
            </p:cNvCxnSpPr>
            <p:nvPr/>
          </p:nvCxnSpPr>
          <p:spPr>
            <a:xfrm>
              <a:off x="2436541" y="5377886"/>
              <a:ext cx="773156" cy="129269"/>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4D8D846D-ACE8-4D51-9C8C-38CDEAD5735F}"/>
                </a:ext>
              </a:extLst>
            </p:cNvPr>
            <p:cNvSpPr/>
            <p:nvPr/>
          </p:nvSpPr>
          <p:spPr>
            <a:xfrm>
              <a:off x="2280425" y="5299827"/>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1" name="Gerader Verbinder 50">
              <a:extLst>
                <a:ext uri="{FF2B5EF4-FFF2-40B4-BE49-F238E27FC236}">
                  <a16:creationId xmlns:a16="http://schemas.microsoft.com/office/drawing/2014/main" id="{55F0E6A0-8A90-4DDA-8ABF-2864B8D1804A}"/>
                </a:ext>
              </a:extLst>
            </p:cNvPr>
            <p:cNvCxnSpPr>
              <a:cxnSpLocks/>
              <a:stCxn id="14" idx="6"/>
              <a:endCxn id="15" idx="2"/>
            </p:cNvCxnSpPr>
            <p:nvPr/>
          </p:nvCxnSpPr>
          <p:spPr>
            <a:xfrm flipV="1">
              <a:off x="2960649" y="5129626"/>
              <a:ext cx="505522" cy="170201"/>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01002EA8-4E25-483F-BFD1-E7425D3291A0}"/>
                </a:ext>
              </a:extLst>
            </p:cNvPr>
            <p:cNvCxnSpPr>
              <a:cxnSpLocks/>
              <a:stCxn id="19" idx="6"/>
              <a:endCxn id="12" idx="2"/>
            </p:cNvCxnSpPr>
            <p:nvPr/>
          </p:nvCxnSpPr>
          <p:spPr>
            <a:xfrm flipV="1">
              <a:off x="2624651" y="4716768"/>
              <a:ext cx="179882" cy="373226"/>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969ACA80-70BF-4E5A-B4A4-8258940B963F}"/>
                </a:ext>
              </a:extLst>
            </p:cNvPr>
            <p:cNvCxnSpPr>
              <a:cxnSpLocks/>
              <a:stCxn id="17" idx="6"/>
              <a:endCxn id="16" idx="2"/>
            </p:cNvCxnSpPr>
            <p:nvPr/>
          </p:nvCxnSpPr>
          <p:spPr>
            <a:xfrm flipV="1">
              <a:off x="2936883" y="4794827"/>
              <a:ext cx="356446" cy="213929"/>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r Verbinder 59">
              <a:extLst>
                <a:ext uri="{FF2B5EF4-FFF2-40B4-BE49-F238E27FC236}">
                  <a16:creationId xmlns:a16="http://schemas.microsoft.com/office/drawing/2014/main" id="{7AA14115-9EBE-4AF1-AFE5-8D8D4E99DDAD}"/>
                </a:ext>
              </a:extLst>
            </p:cNvPr>
            <p:cNvCxnSpPr>
              <a:cxnSpLocks/>
              <a:stCxn id="18" idx="0"/>
              <a:endCxn id="16" idx="4"/>
            </p:cNvCxnSpPr>
            <p:nvPr/>
          </p:nvCxnSpPr>
          <p:spPr>
            <a:xfrm flipV="1">
              <a:off x="3287755" y="4872886"/>
              <a:ext cx="83632" cy="55621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82471FB5-6A48-4A9B-9057-FBDF419DF689}"/>
                </a:ext>
              </a:extLst>
            </p:cNvPr>
            <p:cNvCxnSpPr>
              <a:cxnSpLocks/>
              <a:stCxn id="15" idx="6"/>
              <a:endCxn id="21" idx="1"/>
            </p:cNvCxnSpPr>
            <p:nvPr/>
          </p:nvCxnSpPr>
          <p:spPr>
            <a:xfrm>
              <a:off x="3622287" y="5129626"/>
              <a:ext cx="194247" cy="19306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r Verbinder 66">
              <a:extLst>
                <a:ext uri="{FF2B5EF4-FFF2-40B4-BE49-F238E27FC236}">
                  <a16:creationId xmlns:a16="http://schemas.microsoft.com/office/drawing/2014/main" id="{EF1EE6E6-3C89-4DC5-AD17-1EE8A419A46C}"/>
                </a:ext>
              </a:extLst>
            </p:cNvPr>
            <p:cNvCxnSpPr>
              <a:cxnSpLocks/>
              <a:stCxn id="21" idx="3"/>
              <a:endCxn id="18" idx="6"/>
            </p:cNvCxnSpPr>
            <p:nvPr/>
          </p:nvCxnSpPr>
          <p:spPr>
            <a:xfrm flipH="1">
              <a:off x="3365813" y="5433082"/>
              <a:ext cx="450721" cy="74073"/>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Gerader Verbinder 70">
              <a:extLst>
                <a:ext uri="{FF2B5EF4-FFF2-40B4-BE49-F238E27FC236}">
                  <a16:creationId xmlns:a16="http://schemas.microsoft.com/office/drawing/2014/main" id="{FC880376-D39D-42AF-A5C2-BEC24CE0E726}"/>
                </a:ext>
              </a:extLst>
            </p:cNvPr>
            <p:cNvCxnSpPr>
              <a:cxnSpLocks/>
              <a:stCxn id="12" idx="5"/>
              <a:endCxn id="15" idx="2"/>
            </p:cNvCxnSpPr>
            <p:nvPr/>
          </p:nvCxnSpPr>
          <p:spPr>
            <a:xfrm>
              <a:off x="2937786" y="4771964"/>
              <a:ext cx="528385" cy="357662"/>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Gerader Verbinder 73">
              <a:extLst>
                <a:ext uri="{FF2B5EF4-FFF2-40B4-BE49-F238E27FC236}">
                  <a16:creationId xmlns:a16="http://schemas.microsoft.com/office/drawing/2014/main" id="{A74A98C5-F38D-44B5-A8D3-5444E85069D2}"/>
                </a:ext>
              </a:extLst>
            </p:cNvPr>
            <p:cNvCxnSpPr>
              <a:cxnSpLocks/>
              <a:stCxn id="19" idx="6"/>
              <a:endCxn id="14" idx="1"/>
            </p:cNvCxnSpPr>
            <p:nvPr/>
          </p:nvCxnSpPr>
          <p:spPr>
            <a:xfrm>
              <a:off x="2624651" y="5089994"/>
              <a:ext cx="202745" cy="154637"/>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Gerader Verbinder 76">
              <a:extLst>
                <a:ext uri="{FF2B5EF4-FFF2-40B4-BE49-F238E27FC236}">
                  <a16:creationId xmlns:a16="http://schemas.microsoft.com/office/drawing/2014/main" id="{0A58647C-11A4-48D4-83C7-55836A6F6696}"/>
                </a:ext>
              </a:extLst>
            </p:cNvPr>
            <p:cNvCxnSpPr>
              <a:cxnSpLocks/>
              <a:stCxn id="15" idx="0"/>
              <a:endCxn id="16" idx="5"/>
            </p:cNvCxnSpPr>
            <p:nvPr/>
          </p:nvCxnSpPr>
          <p:spPr>
            <a:xfrm flipH="1" flipV="1">
              <a:off x="3426582" y="4850023"/>
              <a:ext cx="117647" cy="201544"/>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Gerader Verbinder 79">
              <a:extLst>
                <a:ext uri="{FF2B5EF4-FFF2-40B4-BE49-F238E27FC236}">
                  <a16:creationId xmlns:a16="http://schemas.microsoft.com/office/drawing/2014/main" id="{C72BA07F-8217-4C3D-A9C5-FE0A9E0CC591}"/>
                </a:ext>
              </a:extLst>
            </p:cNvPr>
            <p:cNvCxnSpPr>
              <a:cxnSpLocks/>
              <a:stCxn id="16" idx="5"/>
              <a:endCxn id="20" idx="2"/>
            </p:cNvCxnSpPr>
            <p:nvPr/>
          </p:nvCxnSpPr>
          <p:spPr>
            <a:xfrm>
              <a:off x="3426582" y="4850023"/>
              <a:ext cx="367089" cy="2615"/>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7E1CE493-B406-4554-82F1-2E48E6F35C11}"/>
                </a:ext>
              </a:extLst>
            </p:cNvPr>
            <p:cNvCxnSpPr>
              <a:cxnSpLocks/>
              <a:stCxn id="21" idx="0"/>
              <a:endCxn id="20" idx="4"/>
            </p:cNvCxnSpPr>
            <p:nvPr/>
          </p:nvCxnSpPr>
          <p:spPr>
            <a:xfrm flipV="1">
              <a:off x="3871729" y="4930697"/>
              <a:ext cx="0" cy="36913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4C8F858A-7FEB-4713-97E8-D86603A19857}"/>
                </a:ext>
              </a:extLst>
            </p:cNvPr>
            <p:cNvCxnSpPr>
              <a:cxnSpLocks/>
              <a:stCxn id="17" idx="2"/>
              <a:endCxn id="19" idx="6"/>
            </p:cNvCxnSpPr>
            <p:nvPr/>
          </p:nvCxnSpPr>
          <p:spPr>
            <a:xfrm flipH="1">
              <a:off x="2624651" y="5008756"/>
              <a:ext cx="156116" cy="8123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61362BCA-A68D-41C4-BEE3-11EC2CA41784}"/>
                </a:ext>
              </a:extLst>
            </p:cNvPr>
            <p:cNvSpPr/>
            <p:nvPr/>
          </p:nvSpPr>
          <p:spPr>
            <a:xfrm>
              <a:off x="2468535" y="5011935"/>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9" name="Gerader Verbinder 88">
              <a:extLst>
                <a:ext uri="{FF2B5EF4-FFF2-40B4-BE49-F238E27FC236}">
                  <a16:creationId xmlns:a16="http://schemas.microsoft.com/office/drawing/2014/main" id="{B7401930-AC5E-4B54-8683-F0D7E7F8000B}"/>
                </a:ext>
              </a:extLst>
            </p:cNvPr>
            <p:cNvCxnSpPr>
              <a:cxnSpLocks/>
              <a:stCxn id="10" idx="6"/>
              <a:endCxn id="12" idx="2"/>
            </p:cNvCxnSpPr>
            <p:nvPr/>
          </p:nvCxnSpPr>
          <p:spPr>
            <a:xfrm flipV="1">
              <a:off x="2436541" y="4716768"/>
              <a:ext cx="367992" cy="139588"/>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0F77D9E7-85F2-4FD0-9551-748785BD952C}"/>
                </a:ext>
              </a:extLst>
            </p:cNvPr>
            <p:cNvSpPr/>
            <p:nvPr/>
          </p:nvSpPr>
          <p:spPr>
            <a:xfrm>
              <a:off x="3466171" y="5051567"/>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4A575E55-9A14-4C90-A870-6C33D4ED0AD6}"/>
                </a:ext>
              </a:extLst>
            </p:cNvPr>
            <p:cNvSpPr/>
            <p:nvPr/>
          </p:nvSpPr>
          <p:spPr>
            <a:xfrm>
              <a:off x="3293329" y="4716768"/>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31BEFFDB-75F8-4689-B597-27F47BEDC25D}"/>
                </a:ext>
              </a:extLst>
            </p:cNvPr>
            <p:cNvSpPr/>
            <p:nvPr/>
          </p:nvSpPr>
          <p:spPr>
            <a:xfrm>
              <a:off x="2780767" y="4930697"/>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EB0924BF-3B3D-4B41-B25D-448482F2FA4B}"/>
                </a:ext>
              </a:extLst>
            </p:cNvPr>
            <p:cNvSpPr/>
            <p:nvPr/>
          </p:nvSpPr>
          <p:spPr>
            <a:xfrm>
              <a:off x="2804533" y="5221768"/>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4" name="Gerader Verbinder 93">
              <a:extLst>
                <a:ext uri="{FF2B5EF4-FFF2-40B4-BE49-F238E27FC236}">
                  <a16:creationId xmlns:a16="http://schemas.microsoft.com/office/drawing/2014/main" id="{BF944EDB-2D64-4359-9D6B-719DBA348173}"/>
                </a:ext>
              </a:extLst>
            </p:cNvPr>
            <p:cNvCxnSpPr>
              <a:cxnSpLocks/>
              <a:stCxn id="12" idx="5"/>
              <a:endCxn id="18" idx="1"/>
            </p:cNvCxnSpPr>
            <p:nvPr/>
          </p:nvCxnSpPr>
          <p:spPr>
            <a:xfrm>
              <a:off x="2937786" y="4771964"/>
              <a:ext cx="294774" cy="679995"/>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7CFF5731-6B02-4272-B8B3-0F79441199E5}"/>
                </a:ext>
              </a:extLst>
            </p:cNvPr>
            <p:cNvSpPr/>
            <p:nvPr/>
          </p:nvSpPr>
          <p:spPr>
            <a:xfrm>
              <a:off x="3209697" y="5429096"/>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314A300F-E6F7-41C9-B46E-67559D5DEFBC}"/>
                </a:ext>
              </a:extLst>
            </p:cNvPr>
            <p:cNvSpPr/>
            <p:nvPr/>
          </p:nvSpPr>
          <p:spPr>
            <a:xfrm>
              <a:off x="2804533" y="4638709"/>
              <a:ext cx="156116" cy="1561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4" name="Textfeld 103">
            <a:extLst>
              <a:ext uri="{FF2B5EF4-FFF2-40B4-BE49-F238E27FC236}">
                <a16:creationId xmlns:a16="http://schemas.microsoft.com/office/drawing/2014/main" id="{8731CD48-F7C2-42D4-866F-AFEBB02B5A25}"/>
              </a:ext>
            </a:extLst>
          </p:cNvPr>
          <p:cNvSpPr txBox="1"/>
          <p:nvPr/>
        </p:nvSpPr>
        <p:spPr>
          <a:xfrm>
            <a:off x="619749" y="2014538"/>
            <a:ext cx="1092196" cy="461665"/>
          </a:xfrm>
          <a:prstGeom prst="rect">
            <a:avLst/>
          </a:prstGeom>
          <a:noFill/>
        </p:spPr>
        <p:txBody>
          <a:bodyPr wrap="square" rtlCol="0">
            <a:spAutoFit/>
          </a:bodyPr>
          <a:lstStyle/>
          <a:p>
            <a:r>
              <a:rPr lang="de-DE" sz="1200" b="1" dirty="0"/>
              <a:t>Niedrige Komplexität</a:t>
            </a:r>
          </a:p>
        </p:txBody>
      </p:sp>
      <p:sp>
        <p:nvSpPr>
          <p:cNvPr id="105" name="Textfeld 104">
            <a:extLst>
              <a:ext uri="{FF2B5EF4-FFF2-40B4-BE49-F238E27FC236}">
                <a16:creationId xmlns:a16="http://schemas.microsoft.com/office/drawing/2014/main" id="{A2F00920-7848-477A-8DC0-52C19209D855}"/>
              </a:ext>
            </a:extLst>
          </p:cNvPr>
          <p:cNvSpPr txBox="1"/>
          <p:nvPr/>
        </p:nvSpPr>
        <p:spPr>
          <a:xfrm>
            <a:off x="551545" y="5332618"/>
            <a:ext cx="1092196" cy="461665"/>
          </a:xfrm>
          <a:prstGeom prst="rect">
            <a:avLst/>
          </a:prstGeom>
          <a:noFill/>
        </p:spPr>
        <p:txBody>
          <a:bodyPr wrap="square" rtlCol="0">
            <a:spAutoFit/>
          </a:bodyPr>
          <a:lstStyle/>
          <a:p>
            <a:r>
              <a:rPr lang="de-DE" sz="1200" b="1" dirty="0"/>
              <a:t>Hohe Komplexität</a:t>
            </a:r>
          </a:p>
        </p:txBody>
      </p:sp>
      <p:cxnSp>
        <p:nvCxnSpPr>
          <p:cNvPr id="109" name="Gerade Verbindung mit Pfeil 108">
            <a:extLst>
              <a:ext uri="{FF2B5EF4-FFF2-40B4-BE49-F238E27FC236}">
                <a16:creationId xmlns:a16="http://schemas.microsoft.com/office/drawing/2014/main" id="{A681C3C2-1115-4D44-A74F-2D79C3DD5DE4}"/>
              </a:ext>
            </a:extLst>
          </p:cNvPr>
          <p:cNvCxnSpPr/>
          <p:nvPr/>
        </p:nvCxnSpPr>
        <p:spPr>
          <a:xfrm>
            <a:off x="1047750" y="2619115"/>
            <a:ext cx="0" cy="26435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1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Graphic spid="9" grpId="0">
        <p:bldAsOne/>
      </p:bldGraphic>
      <p:bldP spid="104" grpId="0"/>
      <p:bldP spid="1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A3260-BCF2-4B70-9D8E-3F52E76E836C}"/>
              </a:ext>
            </a:extLst>
          </p:cNvPr>
          <p:cNvSpPr>
            <a:spLocks noGrp="1"/>
          </p:cNvSpPr>
          <p:nvPr>
            <p:ph type="title"/>
          </p:nvPr>
        </p:nvSpPr>
        <p:spPr/>
        <p:txBody>
          <a:bodyPr/>
          <a:lstStyle/>
          <a:p>
            <a:r>
              <a:rPr lang="de-DE" dirty="0"/>
              <a:t>Welches Personal wird benötigt?</a:t>
            </a:r>
          </a:p>
        </p:txBody>
      </p:sp>
      <p:sp>
        <p:nvSpPr>
          <p:cNvPr id="4" name="Fußzeilenplatzhalter 3">
            <a:extLst>
              <a:ext uri="{FF2B5EF4-FFF2-40B4-BE49-F238E27FC236}">
                <a16:creationId xmlns:a16="http://schemas.microsoft.com/office/drawing/2014/main" id="{75FB4FEB-DB1D-45F7-8114-10EEE4BA3A42}"/>
              </a:ext>
            </a:extLst>
          </p:cNvPr>
          <p:cNvSpPr>
            <a:spLocks noGrp="1"/>
          </p:cNvSpPr>
          <p:nvPr>
            <p:ph type="ftr" sz="quarter" idx="11"/>
          </p:nvPr>
        </p:nvSpPr>
        <p:spPr/>
        <p:txBody>
          <a:bodyPr/>
          <a:lstStyle/>
          <a:p>
            <a:r>
              <a:rPr lang="de-DE" dirty="0"/>
              <a:t>© contec GmbH 2019</a:t>
            </a:r>
          </a:p>
        </p:txBody>
      </p:sp>
      <p:sp>
        <p:nvSpPr>
          <p:cNvPr id="5" name="Foliennummernplatzhalter 4">
            <a:extLst>
              <a:ext uri="{FF2B5EF4-FFF2-40B4-BE49-F238E27FC236}">
                <a16:creationId xmlns:a16="http://schemas.microsoft.com/office/drawing/2014/main" id="{E1444B88-1116-4101-8996-B3476B214B44}"/>
              </a:ext>
            </a:extLst>
          </p:cNvPr>
          <p:cNvSpPr>
            <a:spLocks noGrp="1"/>
          </p:cNvSpPr>
          <p:nvPr>
            <p:ph type="sldNum" sz="quarter" idx="12"/>
          </p:nvPr>
        </p:nvSpPr>
        <p:spPr/>
        <p:txBody>
          <a:bodyPr/>
          <a:lstStyle/>
          <a:p>
            <a:fld id="{EF3C42C6-A5BB-402A-AE62-602B8087CD15}" type="slidenum">
              <a:rPr lang="de-DE" smtClean="0"/>
              <a:t>27</a:t>
            </a:fld>
            <a:endParaRPr lang="de-DE"/>
          </a:p>
        </p:txBody>
      </p:sp>
      <p:sp>
        <p:nvSpPr>
          <p:cNvPr id="6" name="Rechteck 5">
            <a:extLst>
              <a:ext uri="{FF2B5EF4-FFF2-40B4-BE49-F238E27FC236}">
                <a16:creationId xmlns:a16="http://schemas.microsoft.com/office/drawing/2014/main" id="{56F53111-A3CE-4F65-9002-720B363FEBD3}"/>
              </a:ext>
            </a:extLst>
          </p:cNvPr>
          <p:cNvSpPr/>
          <p:nvPr/>
        </p:nvSpPr>
        <p:spPr>
          <a:xfrm>
            <a:off x="950554" y="2012849"/>
            <a:ext cx="3472775" cy="1157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Qualifikations- und Kompetenzbedarf des Unternehmens </a:t>
            </a:r>
          </a:p>
        </p:txBody>
      </p:sp>
      <p:sp>
        <p:nvSpPr>
          <p:cNvPr id="7" name="Rechteck 6">
            <a:extLst>
              <a:ext uri="{FF2B5EF4-FFF2-40B4-BE49-F238E27FC236}">
                <a16:creationId xmlns:a16="http://schemas.microsoft.com/office/drawing/2014/main" id="{ADA1F42B-044F-47F4-8965-4366747BA571}"/>
              </a:ext>
            </a:extLst>
          </p:cNvPr>
          <p:cNvSpPr/>
          <p:nvPr/>
        </p:nvSpPr>
        <p:spPr>
          <a:xfrm>
            <a:off x="7901344" y="2012849"/>
            <a:ext cx="3472775" cy="1157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Qualifikations- und Kompetenzbestand der Mitarbeiterschaft</a:t>
            </a:r>
          </a:p>
        </p:txBody>
      </p:sp>
      <p:sp>
        <p:nvSpPr>
          <p:cNvPr id="12" name="Rechteck 11">
            <a:extLst>
              <a:ext uri="{FF2B5EF4-FFF2-40B4-BE49-F238E27FC236}">
                <a16:creationId xmlns:a16="http://schemas.microsoft.com/office/drawing/2014/main" id="{DF34BA0F-507F-41DF-B693-A6663B146BE8}"/>
              </a:ext>
            </a:extLst>
          </p:cNvPr>
          <p:cNvSpPr/>
          <p:nvPr/>
        </p:nvSpPr>
        <p:spPr>
          <a:xfrm>
            <a:off x="4428569" y="4484680"/>
            <a:ext cx="3472775" cy="1157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Entwicklungs- &amp; Rekrutierungsbedarf</a:t>
            </a:r>
          </a:p>
        </p:txBody>
      </p:sp>
      <p:cxnSp>
        <p:nvCxnSpPr>
          <p:cNvPr id="15" name="Gerade Verbindung mit Pfeil 14">
            <a:extLst>
              <a:ext uri="{FF2B5EF4-FFF2-40B4-BE49-F238E27FC236}">
                <a16:creationId xmlns:a16="http://schemas.microsoft.com/office/drawing/2014/main" id="{2B93D154-D723-4D32-B143-424BDD487CE5}"/>
              </a:ext>
            </a:extLst>
          </p:cNvPr>
          <p:cNvCxnSpPr>
            <a:cxnSpLocks/>
          </p:cNvCxnSpPr>
          <p:nvPr/>
        </p:nvCxnSpPr>
        <p:spPr>
          <a:xfrm>
            <a:off x="4561242" y="2617680"/>
            <a:ext cx="320743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626CBA3A-39B6-49E7-A99B-55D856AA0F1F}"/>
              </a:ext>
            </a:extLst>
          </p:cNvPr>
          <p:cNvCxnSpPr>
            <a:cxnSpLocks/>
          </p:cNvCxnSpPr>
          <p:nvPr/>
        </p:nvCxnSpPr>
        <p:spPr>
          <a:xfrm flipH="1">
            <a:off x="6095999" y="2735533"/>
            <a:ext cx="1" cy="1707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23F1934F-5B40-40F7-8933-AC9E13189D2C}"/>
              </a:ext>
            </a:extLst>
          </p:cNvPr>
          <p:cNvSpPr txBox="1"/>
          <p:nvPr/>
        </p:nvSpPr>
        <p:spPr>
          <a:xfrm>
            <a:off x="5097331" y="2269480"/>
            <a:ext cx="2130010" cy="400110"/>
          </a:xfrm>
          <a:prstGeom prst="rect">
            <a:avLst/>
          </a:prstGeom>
          <a:noFill/>
        </p:spPr>
        <p:txBody>
          <a:bodyPr wrap="square" rtlCol="0">
            <a:spAutoFit/>
          </a:bodyPr>
          <a:lstStyle/>
          <a:p>
            <a:r>
              <a:rPr lang="de-DE" sz="2000" b="1" dirty="0"/>
              <a:t>Soll- Ist- Abgleich</a:t>
            </a:r>
          </a:p>
        </p:txBody>
      </p:sp>
      <p:pic>
        <p:nvPicPr>
          <p:cNvPr id="16" name="Grafik 15" descr="Markierung">
            <a:extLst>
              <a:ext uri="{FF2B5EF4-FFF2-40B4-BE49-F238E27FC236}">
                <a16:creationId xmlns:a16="http://schemas.microsoft.com/office/drawing/2014/main" id="{95E24093-2F0B-4241-AC27-42DEDA3F2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0530" y="2938158"/>
            <a:ext cx="914400" cy="914400"/>
          </a:xfrm>
          <a:prstGeom prst="rect">
            <a:avLst/>
          </a:prstGeom>
        </p:spPr>
      </p:pic>
      <p:pic>
        <p:nvPicPr>
          <p:cNvPr id="23" name="Grafik 22" descr="Stern">
            <a:extLst>
              <a:ext uri="{FF2B5EF4-FFF2-40B4-BE49-F238E27FC236}">
                <a16:creationId xmlns:a16="http://schemas.microsoft.com/office/drawing/2014/main" id="{3807D1B0-3852-44BA-9EDE-D09BA828C9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13165" y="3217614"/>
            <a:ext cx="592239" cy="592239"/>
          </a:xfrm>
          <a:prstGeom prst="rect">
            <a:avLst/>
          </a:prstGeom>
        </p:spPr>
      </p:pic>
      <p:pic>
        <p:nvPicPr>
          <p:cNvPr id="26" name="Grafik 25" descr="Gruppe">
            <a:extLst>
              <a:ext uri="{FF2B5EF4-FFF2-40B4-BE49-F238E27FC236}">
                <a16:creationId xmlns:a16="http://schemas.microsoft.com/office/drawing/2014/main" id="{721CBD18-2023-434E-8B5E-D435C081AB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0886" y="3710479"/>
            <a:ext cx="1096796" cy="1096796"/>
          </a:xfrm>
          <a:prstGeom prst="rect">
            <a:avLst/>
          </a:prstGeom>
        </p:spPr>
      </p:pic>
      <p:cxnSp>
        <p:nvCxnSpPr>
          <p:cNvPr id="28" name="Gerader Verbinder 27">
            <a:extLst>
              <a:ext uri="{FF2B5EF4-FFF2-40B4-BE49-F238E27FC236}">
                <a16:creationId xmlns:a16="http://schemas.microsoft.com/office/drawing/2014/main" id="{575EB4CB-5A60-4FA2-B320-06DB751FC801}"/>
              </a:ext>
            </a:extLst>
          </p:cNvPr>
          <p:cNvCxnSpPr>
            <a:cxnSpLocks/>
          </p:cNvCxnSpPr>
          <p:nvPr/>
        </p:nvCxnSpPr>
        <p:spPr>
          <a:xfrm flipV="1">
            <a:off x="2409713" y="3809853"/>
            <a:ext cx="0" cy="148962"/>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Grafik 29" descr="Gruppe">
            <a:extLst>
              <a:ext uri="{FF2B5EF4-FFF2-40B4-BE49-F238E27FC236}">
                <a16:creationId xmlns:a16="http://schemas.microsoft.com/office/drawing/2014/main" id="{31C51C62-DEC1-4E31-98E6-205396F171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9332" y="3614572"/>
            <a:ext cx="1096796" cy="1096796"/>
          </a:xfrm>
          <a:prstGeom prst="rect">
            <a:avLst/>
          </a:prstGeom>
        </p:spPr>
      </p:pic>
      <p:pic>
        <p:nvPicPr>
          <p:cNvPr id="32" name="Grafik 31">
            <a:extLst>
              <a:ext uri="{FF2B5EF4-FFF2-40B4-BE49-F238E27FC236}">
                <a16:creationId xmlns:a16="http://schemas.microsoft.com/office/drawing/2014/main" id="{AEBEE10E-6DE4-48B5-A2C2-9D9565B30053}"/>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64894" y="5602630"/>
            <a:ext cx="1212926" cy="1212926"/>
          </a:xfrm>
          <a:prstGeom prst="rect">
            <a:avLst/>
          </a:prstGeom>
        </p:spPr>
      </p:pic>
      <p:pic>
        <p:nvPicPr>
          <p:cNvPr id="34" name="Grafik 33">
            <a:extLst>
              <a:ext uri="{FF2B5EF4-FFF2-40B4-BE49-F238E27FC236}">
                <a16:creationId xmlns:a16="http://schemas.microsoft.com/office/drawing/2014/main" id="{7238439E-1580-468D-9D7D-8C6986D436D3}"/>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014415" y="5435915"/>
            <a:ext cx="1212926" cy="1212926"/>
          </a:xfrm>
          <a:prstGeom prst="rect">
            <a:avLst/>
          </a:prstGeom>
        </p:spPr>
      </p:pic>
    </p:spTree>
    <p:extLst>
      <p:ext uri="{BB962C8B-B14F-4D97-AF65-F5344CB8AC3E}">
        <p14:creationId xmlns:p14="http://schemas.microsoft.com/office/powerpoint/2010/main" val="61815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24104-8784-47FB-A84F-0ED9BA33A1B9}"/>
              </a:ext>
            </a:extLst>
          </p:cNvPr>
          <p:cNvSpPr>
            <a:spLocks noGrp="1"/>
          </p:cNvSpPr>
          <p:nvPr>
            <p:ph type="title"/>
          </p:nvPr>
        </p:nvSpPr>
        <p:spPr>
          <a:xfrm>
            <a:off x="839218" y="517328"/>
            <a:ext cx="11959947" cy="1368834"/>
          </a:xfrm>
        </p:spPr>
        <p:txBody>
          <a:bodyPr>
            <a:normAutofit/>
          </a:bodyPr>
          <a:lstStyle/>
          <a:p>
            <a:r>
              <a:rPr lang="de-DE" altLang="de-DE" sz="3600" b="1" dirty="0">
                <a:latin typeface="+mj-lt"/>
              </a:rPr>
              <a:t>Erfolgsvoraussetzung für Veränderungsprojekte</a:t>
            </a:r>
            <a:endParaRPr lang="de-DE" sz="3600" b="1" dirty="0">
              <a:latin typeface="+mj-lt"/>
            </a:endParaRPr>
          </a:p>
        </p:txBody>
      </p:sp>
      <p:sp>
        <p:nvSpPr>
          <p:cNvPr id="3" name="Inhaltsplatzhalter 2">
            <a:extLst>
              <a:ext uri="{FF2B5EF4-FFF2-40B4-BE49-F238E27FC236}">
                <a16:creationId xmlns:a16="http://schemas.microsoft.com/office/drawing/2014/main" id="{31FBFD79-23EC-4630-ACD7-DE1C70B72579}"/>
              </a:ext>
            </a:extLst>
          </p:cNvPr>
          <p:cNvSpPr>
            <a:spLocks noGrp="1"/>
          </p:cNvSpPr>
          <p:nvPr>
            <p:ph idx="1"/>
          </p:nvPr>
        </p:nvSpPr>
        <p:spPr>
          <a:xfrm>
            <a:off x="838200" y="2093107"/>
            <a:ext cx="10515600" cy="4036231"/>
          </a:xfrm>
        </p:spPr>
        <p:txBody>
          <a:bodyPr/>
          <a:lstStyle/>
          <a:p>
            <a:r>
              <a:rPr lang="de-DE" altLang="de-DE" dirty="0"/>
              <a:t>Zusammenspiel von Führungskräften und Mitarbeitern</a:t>
            </a:r>
          </a:p>
          <a:p>
            <a:r>
              <a:rPr lang="de-DE" altLang="de-DE" dirty="0"/>
              <a:t>Unterstützender Methoden-Mix, der die Veränderungsvorhaben fördert</a:t>
            </a:r>
          </a:p>
        </p:txBody>
      </p:sp>
      <p:sp>
        <p:nvSpPr>
          <p:cNvPr id="4" name="Fußzeilenplatzhalter 3">
            <a:extLst>
              <a:ext uri="{FF2B5EF4-FFF2-40B4-BE49-F238E27FC236}">
                <a16:creationId xmlns:a16="http://schemas.microsoft.com/office/drawing/2014/main" id="{65D158EE-E4D1-49E6-AC2C-57F97E8804B0}"/>
              </a:ext>
            </a:extLst>
          </p:cNvPr>
          <p:cNvSpPr>
            <a:spLocks noGrp="1"/>
          </p:cNvSpPr>
          <p:nvPr>
            <p:ph type="ftr" sz="quarter" idx="11"/>
          </p:nvPr>
        </p:nvSpPr>
        <p:spPr/>
        <p:txBody>
          <a:bodyPr/>
          <a:lstStyle/>
          <a:p>
            <a:r>
              <a:rPr lang="de-DE"/>
              <a:t>© contec GmbH 2019</a:t>
            </a:r>
            <a:endParaRPr lang="de-DE" dirty="0"/>
          </a:p>
        </p:txBody>
      </p:sp>
      <p:pic>
        <p:nvPicPr>
          <p:cNvPr id="6" name="Grafik 5">
            <a:extLst>
              <a:ext uri="{FF2B5EF4-FFF2-40B4-BE49-F238E27FC236}">
                <a16:creationId xmlns:a16="http://schemas.microsoft.com/office/drawing/2014/main" id="{56AFF14C-8D55-4267-965E-6CBBF0F3ABE4}"/>
              </a:ext>
            </a:extLst>
          </p:cNvPr>
          <p:cNvPicPr>
            <a:picLocks noChangeAspect="1"/>
          </p:cNvPicPr>
          <p:nvPr/>
        </p:nvPicPr>
        <p:blipFill>
          <a:blip r:embed="rId3">
            <a:extLst>
              <a:ext uri="{28A0092B-C50C-407E-A947-70E740481C1C}">
                <a14:useLocalDpi xmlns:a14="http://schemas.microsoft.com/office/drawing/2010/main" val="0"/>
              </a:ext>
            </a:extLst>
          </a:blip>
          <a:srcRect l="11345" r="21342" b="11951"/>
          <a:stretch>
            <a:fillRect/>
          </a:stretch>
        </p:blipFill>
        <p:spPr bwMode="auto">
          <a:xfrm>
            <a:off x="5360456" y="3473967"/>
            <a:ext cx="3284624" cy="286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8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0A100CB-3086-4D98-A925-0C99F9AD2E73}"/>
              </a:ext>
            </a:extLst>
          </p:cNvPr>
          <p:cNvSpPr>
            <a:spLocks noGrp="1"/>
          </p:cNvSpPr>
          <p:nvPr>
            <p:ph type="title"/>
          </p:nvPr>
        </p:nvSpPr>
        <p:spPr/>
        <p:txBody>
          <a:bodyPr/>
          <a:lstStyle/>
          <a:p>
            <a:r>
              <a:rPr lang="de-DE" dirty="0"/>
              <a:t>Die unbedingte Beachtung der Ebenen bei Veränderungsprozessen</a:t>
            </a:r>
          </a:p>
        </p:txBody>
      </p:sp>
      <p:sp>
        <p:nvSpPr>
          <p:cNvPr id="94211" name="Freeform 3"/>
          <p:cNvSpPr>
            <a:spLocks/>
          </p:cNvSpPr>
          <p:nvPr/>
        </p:nvSpPr>
        <p:spPr bwMode="auto">
          <a:xfrm>
            <a:off x="3994853" y="1301750"/>
            <a:ext cx="4908550" cy="5092700"/>
          </a:xfrm>
          <a:custGeom>
            <a:avLst/>
            <a:gdLst>
              <a:gd name="T0" fmla="*/ 2147483647 w 2672"/>
              <a:gd name="T1" fmla="*/ 2147483647 h 3641"/>
              <a:gd name="T2" fmla="*/ 2147483647 w 2672"/>
              <a:gd name="T3" fmla="*/ 2147483647 h 3641"/>
              <a:gd name="T4" fmla="*/ 2147483647 w 2672"/>
              <a:gd name="T5" fmla="*/ 2147483647 h 3641"/>
              <a:gd name="T6" fmla="*/ 2147483647 w 2672"/>
              <a:gd name="T7" fmla="*/ 2147483647 h 3641"/>
              <a:gd name="T8" fmla="*/ 2147483647 w 2672"/>
              <a:gd name="T9" fmla="*/ 2147483647 h 3641"/>
              <a:gd name="T10" fmla="*/ 2147483647 w 2672"/>
              <a:gd name="T11" fmla="*/ 2147483647 h 3641"/>
              <a:gd name="T12" fmla="*/ 2147483647 w 2672"/>
              <a:gd name="T13" fmla="*/ 2147483647 h 3641"/>
              <a:gd name="T14" fmla="*/ 2147483647 w 2672"/>
              <a:gd name="T15" fmla="*/ 2147483647 h 3641"/>
              <a:gd name="T16" fmla="*/ 2147483647 w 2672"/>
              <a:gd name="T17" fmla="*/ 2147483647 h 3641"/>
              <a:gd name="T18" fmla="*/ 2147483647 w 2672"/>
              <a:gd name="T19" fmla="*/ 2147483647 h 3641"/>
              <a:gd name="T20" fmla="*/ 2147483647 w 2672"/>
              <a:gd name="T21" fmla="*/ 2147483647 h 3641"/>
              <a:gd name="T22" fmla="*/ 2147483647 w 2672"/>
              <a:gd name="T23" fmla="*/ 2147483647 h 3641"/>
              <a:gd name="T24" fmla="*/ 2147483647 w 2672"/>
              <a:gd name="T25" fmla="*/ 2147483647 h 3641"/>
              <a:gd name="T26" fmla="*/ 2147483647 w 2672"/>
              <a:gd name="T27" fmla="*/ 2147483647 h 3641"/>
              <a:gd name="T28" fmla="*/ 2147483647 w 2672"/>
              <a:gd name="T29" fmla="*/ 2147483647 h 3641"/>
              <a:gd name="T30" fmla="*/ 2147483647 w 2672"/>
              <a:gd name="T31" fmla="*/ 2147483647 h 3641"/>
              <a:gd name="T32" fmla="*/ 2147483647 w 2672"/>
              <a:gd name="T33" fmla="*/ 2147483647 h 3641"/>
              <a:gd name="T34" fmla="*/ 2147483647 w 2672"/>
              <a:gd name="T35" fmla="*/ 2147483647 h 3641"/>
              <a:gd name="T36" fmla="*/ 2147483647 w 2672"/>
              <a:gd name="T37" fmla="*/ 2147483647 h 3641"/>
              <a:gd name="T38" fmla="*/ 2147483647 w 2672"/>
              <a:gd name="T39" fmla="*/ 2147483647 h 3641"/>
              <a:gd name="T40" fmla="*/ 2147483647 w 2672"/>
              <a:gd name="T41" fmla="*/ 2147483647 h 3641"/>
              <a:gd name="T42" fmla="*/ 2147483647 w 2672"/>
              <a:gd name="T43" fmla="*/ 2147483647 h 3641"/>
              <a:gd name="T44" fmla="*/ 2147483647 w 2672"/>
              <a:gd name="T45" fmla="*/ 2147483647 h 3641"/>
              <a:gd name="T46" fmla="*/ 2147483647 w 2672"/>
              <a:gd name="T47" fmla="*/ 2147483647 h 3641"/>
              <a:gd name="T48" fmla="*/ 2147483647 w 2672"/>
              <a:gd name="T49" fmla="*/ 2147483647 h 3641"/>
              <a:gd name="T50" fmla="*/ 2147483647 w 2672"/>
              <a:gd name="T51" fmla="*/ 2147483647 h 3641"/>
              <a:gd name="T52" fmla="*/ 2147483647 w 2672"/>
              <a:gd name="T53" fmla="*/ 2147483647 h 3641"/>
              <a:gd name="T54" fmla="*/ 2147483647 w 2672"/>
              <a:gd name="T55" fmla="*/ 2147483647 h 3641"/>
              <a:gd name="T56" fmla="*/ 2147483647 w 2672"/>
              <a:gd name="T57" fmla="*/ 2147483647 h 3641"/>
              <a:gd name="T58" fmla="*/ 2147483647 w 2672"/>
              <a:gd name="T59" fmla="*/ 2147483647 h 3641"/>
              <a:gd name="T60" fmla="*/ 2147483647 w 2672"/>
              <a:gd name="T61" fmla="*/ 2147483647 h 3641"/>
              <a:gd name="T62" fmla="*/ 2147483647 w 2672"/>
              <a:gd name="T63" fmla="*/ 2147483647 h 3641"/>
              <a:gd name="T64" fmla="*/ 2147483647 w 2672"/>
              <a:gd name="T65" fmla="*/ 2147483647 h 3641"/>
              <a:gd name="T66" fmla="*/ 2147483647 w 2672"/>
              <a:gd name="T67" fmla="*/ 2147483647 h 3641"/>
              <a:gd name="T68" fmla="*/ 2147483647 w 2672"/>
              <a:gd name="T69" fmla="*/ 2147483647 h 3641"/>
              <a:gd name="T70" fmla="*/ 2147483647 w 2672"/>
              <a:gd name="T71" fmla="*/ 2147483647 h 3641"/>
              <a:gd name="T72" fmla="*/ 2147483647 w 2672"/>
              <a:gd name="T73" fmla="*/ 2147483647 h 3641"/>
              <a:gd name="T74" fmla="*/ 2147483647 w 2672"/>
              <a:gd name="T75" fmla="*/ 2147483647 h 3641"/>
              <a:gd name="T76" fmla="*/ 2147483647 w 2672"/>
              <a:gd name="T77" fmla="*/ 2147483647 h 3641"/>
              <a:gd name="T78" fmla="*/ 2147483647 w 2672"/>
              <a:gd name="T79" fmla="*/ 2147483647 h 3641"/>
              <a:gd name="T80" fmla="*/ 2147483647 w 2672"/>
              <a:gd name="T81" fmla="*/ 2147483647 h 3641"/>
              <a:gd name="T82" fmla="*/ 2147483647 w 2672"/>
              <a:gd name="T83" fmla="*/ 2147483647 h 3641"/>
              <a:gd name="T84" fmla="*/ 2147483647 w 2672"/>
              <a:gd name="T85" fmla="*/ 2147483647 h 3641"/>
              <a:gd name="T86" fmla="*/ 2147483647 w 2672"/>
              <a:gd name="T87" fmla="*/ 2147483647 h 3641"/>
              <a:gd name="T88" fmla="*/ 2147483647 w 2672"/>
              <a:gd name="T89" fmla="*/ 2147483647 h 3641"/>
              <a:gd name="T90" fmla="*/ 2147483647 w 2672"/>
              <a:gd name="T91" fmla="*/ 2147483647 h 3641"/>
              <a:gd name="T92" fmla="*/ 2147483647 w 2672"/>
              <a:gd name="T93" fmla="*/ 2147483647 h 3641"/>
              <a:gd name="T94" fmla="*/ 2147483647 w 2672"/>
              <a:gd name="T95" fmla="*/ 2147483647 h 3641"/>
              <a:gd name="T96" fmla="*/ 2147483647 w 2672"/>
              <a:gd name="T97" fmla="*/ 2147483647 h 3641"/>
              <a:gd name="T98" fmla="*/ 2147483647 w 2672"/>
              <a:gd name="T99" fmla="*/ 2147483647 h 3641"/>
              <a:gd name="T100" fmla="*/ 2147483647 w 2672"/>
              <a:gd name="T101" fmla="*/ 2147483647 h 3641"/>
              <a:gd name="T102" fmla="*/ 2147483647 w 2672"/>
              <a:gd name="T103" fmla="*/ 2147483647 h 3641"/>
              <a:gd name="T104" fmla="*/ 2147483647 w 2672"/>
              <a:gd name="T105" fmla="*/ 2147483647 h 3641"/>
              <a:gd name="T106" fmla="*/ 2147483647 w 2672"/>
              <a:gd name="T107" fmla="*/ 2147483647 h 3641"/>
              <a:gd name="T108" fmla="*/ 2147483647 w 2672"/>
              <a:gd name="T109" fmla="*/ 2147483647 h 3641"/>
              <a:gd name="T110" fmla="*/ 2147483647 w 2672"/>
              <a:gd name="T111" fmla="*/ 2147483647 h 3641"/>
              <a:gd name="T112" fmla="*/ 2147483647 w 2672"/>
              <a:gd name="T113" fmla="*/ 2147483647 h 3641"/>
              <a:gd name="T114" fmla="*/ 2147483647 w 2672"/>
              <a:gd name="T115" fmla="*/ 2147483647 h 3641"/>
              <a:gd name="T116" fmla="*/ 2147483647 w 2672"/>
              <a:gd name="T117" fmla="*/ 2147483647 h 3641"/>
              <a:gd name="T118" fmla="*/ 2147483647 w 2672"/>
              <a:gd name="T119" fmla="*/ 2147483647 h 36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72"/>
              <a:gd name="T181" fmla="*/ 0 h 3641"/>
              <a:gd name="T182" fmla="*/ 2672 w 2672"/>
              <a:gd name="T183" fmla="*/ 3641 h 36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72" h="3641">
                <a:moveTo>
                  <a:pt x="116" y="3417"/>
                </a:moveTo>
                <a:lnTo>
                  <a:pt x="158" y="3371"/>
                </a:lnTo>
                <a:lnTo>
                  <a:pt x="192" y="3336"/>
                </a:lnTo>
                <a:lnTo>
                  <a:pt x="215" y="3301"/>
                </a:lnTo>
                <a:lnTo>
                  <a:pt x="249" y="3266"/>
                </a:lnTo>
                <a:lnTo>
                  <a:pt x="283" y="3231"/>
                </a:lnTo>
                <a:lnTo>
                  <a:pt x="317" y="3195"/>
                </a:lnTo>
                <a:lnTo>
                  <a:pt x="351" y="3173"/>
                </a:lnTo>
                <a:lnTo>
                  <a:pt x="351" y="3137"/>
                </a:lnTo>
                <a:lnTo>
                  <a:pt x="362" y="3078"/>
                </a:lnTo>
                <a:lnTo>
                  <a:pt x="373" y="3043"/>
                </a:lnTo>
                <a:lnTo>
                  <a:pt x="373" y="2984"/>
                </a:lnTo>
                <a:lnTo>
                  <a:pt x="373" y="2926"/>
                </a:lnTo>
                <a:lnTo>
                  <a:pt x="373" y="2891"/>
                </a:lnTo>
                <a:lnTo>
                  <a:pt x="373" y="2856"/>
                </a:lnTo>
                <a:lnTo>
                  <a:pt x="385" y="2810"/>
                </a:lnTo>
                <a:lnTo>
                  <a:pt x="385" y="2774"/>
                </a:lnTo>
                <a:lnTo>
                  <a:pt x="396" y="2739"/>
                </a:lnTo>
                <a:lnTo>
                  <a:pt x="396" y="2704"/>
                </a:lnTo>
                <a:lnTo>
                  <a:pt x="407" y="2658"/>
                </a:lnTo>
                <a:lnTo>
                  <a:pt x="407" y="2622"/>
                </a:lnTo>
                <a:lnTo>
                  <a:pt x="418" y="2587"/>
                </a:lnTo>
                <a:lnTo>
                  <a:pt x="418" y="2540"/>
                </a:lnTo>
                <a:lnTo>
                  <a:pt x="418" y="2505"/>
                </a:lnTo>
                <a:lnTo>
                  <a:pt x="430" y="2469"/>
                </a:lnTo>
                <a:lnTo>
                  <a:pt x="441" y="2423"/>
                </a:lnTo>
                <a:lnTo>
                  <a:pt x="452" y="2376"/>
                </a:lnTo>
                <a:lnTo>
                  <a:pt x="464" y="2341"/>
                </a:lnTo>
                <a:lnTo>
                  <a:pt x="475" y="2295"/>
                </a:lnTo>
                <a:lnTo>
                  <a:pt x="486" y="2259"/>
                </a:lnTo>
                <a:lnTo>
                  <a:pt x="486" y="2224"/>
                </a:lnTo>
                <a:lnTo>
                  <a:pt x="498" y="2189"/>
                </a:lnTo>
                <a:lnTo>
                  <a:pt x="498" y="2142"/>
                </a:lnTo>
                <a:lnTo>
                  <a:pt x="498" y="2095"/>
                </a:lnTo>
                <a:lnTo>
                  <a:pt x="498" y="2037"/>
                </a:lnTo>
                <a:lnTo>
                  <a:pt x="498" y="1978"/>
                </a:lnTo>
                <a:lnTo>
                  <a:pt x="498" y="1908"/>
                </a:lnTo>
                <a:lnTo>
                  <a:pt x="498" y="1861"/>
                </a:lnTo>
                <a:lnTo>
                  <a:pt x="498" y="1814"/>
                </a:lnTo>
                <a:lnTo>
                  <a:pt x="498" y="1767"/>
                </a:lnTo>
                <a:lnTo>
                  <a:pt x="509" y="1732"/>
                </a:lnTo>
                <a:lnTo>
                  <a:pt x="520" y="1697"/>
                </a:lnTo>
                <a:lnTo>
                  <a:pt x="543" y="1650"/>
                </a:lnTo>
                <a:lnTo>
                  <a:pt x="566" y="1615"/>
                </a:lnTo>
                <a:lnTo>
                  <a:pt x="588" y="1580"/>
                </a:lnTo>
                <a:lnTo>
                  <a:pt x="622" y="1545"/>
                </a:lnTo>
                <a:lnTo>
                  <a:pt x="668" y="1498"/>
                </a:lnTo>
                <a:lnTo>
                  <a:pt x="690" y="1463"/>
                </a:lnTo>
                <a:lnTo>
                  <a:pt x="713" y="1428"/>
                </a:lnTo>
                <a:lnTo>
                  <a:pt x="735" y="1393"/>
                </a:lnTo>
                <a:lnTo>
                  <a:pt x="758" y="1358"/>
                </a:lnTo>
                <a:lnTo>
                  <a:pt x="792" y="1311"/>
                </a:lnTo>
                <a:lnTo>
                  <a:pt x="815" y="1264"/>
                </a:lnTo>
                <a:lnTo>
                  <a:pt x="837" y="1229"/>
                </a:lnTo>
                <a:lnTo>
                  <a:pt x="849" y="1193"/>
                </a:lnTo>
                <a:lnTo>
                  <a:pt x="860" y="1158"/>
                </a:lnTo>
                <a:lnTo>
                  <a:pt x="871" y="1112"/>
                </a:lnTo>
                <a:lnTo>
                  <a:pt x="894" y="1054"/>
                </a:lnTo>
                <a:lnTo>
                  <a:pt x="905" y="1019"/>
                </a:lnTo>
                <a:lnTo>
                  <a:pt x="928" y="983"/>
                </a:lnTo>
                <a:lnTo>
                  <a:pt x="939" y="948"/>
                </a:lnTo>
                <a:lnTo>
                  <a:pt x="973" y="901"/>
                </a:lnTo>
                <a:lnTo>
                  <a:pt x="996" y="843"/>
                </a:lnTo>
                <a:lnTo>
                  <a:pt x="1007" y="808"/>
                </a:lnTo>
                <a:lnTo>
                  <a:pt x="1007" y="772"/>
                </a:lnTo>
                <a:lnTo>
                  <a:pt x="1018" y="737"/>
                </a:lnTo>
                <a:lnTo>
                  <a:pt x="1018" y="691"/>
                </a:lnTo>
                <a:lnTo>
                  <a:pt x="1030" y="643"/>
                </a:lnTo>
                <a:lnTo>
                  <a:pt x="1041" y="608"/>
                </a:lnTo>
                <a:lnTo>
                  <a:pt x="1041" y="562"/>
                </a:lnTo>
                <a:lnTo>
                  <a:pt x="1052" y="503"/>
                </a:lnTo>
                <a:lnTo>
                  <a:pt x="1075" y="421"/>
                </a:lnTo>
                <a:lnTo>
                  <a:pt x="1086" y="351"/>
                </a:lnTo>
                <a:lnTo>
                  <a:pt x="1086" y="293"/>
                </a:lnTo>
                <a:lnTo>
                  <a:pt x="1154" y="269"/>
                </a:lnTo>
                <a:lnTo>
                  <a:pt x="1188" y="269"/>
                </a:lnTo>
                <a:lnTo>
                  <a:pt x="1222" y="269"/>
                </a:lnTo>
                <a:lnTo>
                  <a:pt x="1256" y="257"/>
                </a:lnTo>
                <a:lnTo>
                  <a:pt x="1290" y="222"/>
                </a:lnTo>
                <a:lnTo>
                  <a:pt x="1302" y="187"/>
                </a:lnTo>
                <a:lnTo>
                  <a:pt x="1324" y="152"/>
                </a:lnTo>
                <a:lnTo>
                  <a:pt x="1347" y="117"/>
                </a:lnTo>
                <a:lnTo>
                  <a:pt x="1369" y="82"/>
                </a:lnTo>
                <a:lnTo>
                  <a:pt x="1369" y="47"/>
                </a:lnTo>
                <a:lnTo>
                  <a:pt x="1381" y="11"/>
                </a:lnTo>
                <a:lnTo>
                  <a:pt x="1415" y="0"/>
                </a:lnTo>
                <a:lnTo>
                  <a:pt x="1449" y="0"/>
                </a:lnTo>
                <a:lnTo>
                  <a:pt x="1483" y="11"/>
                </a:lnTo>
                <a:lnTo>
                  <a:pt x="1494" y="47"/>
                </a:lnTo>
                <a:lnTo>
                  <a:pt x="1505" y="82"/>
                </a:lnTo>
                <a:lnTo>
                  <a:pt x="1517" y="117"/>
                </a:lnTo>
                <a:lnTo>
                  <a:pt x="1528" y="163"/>
                </a:lnTo>
                <a:lnTo>
                  <a:pt x="1539" y="199"/>
                </a:lnTo>
                <a:lnTo>
                  <a:pt x="1551" y="245"/>
                </a:lnTo>
                <a:lnTo>
                  <a:pt x="1562" y="280"/>
                </a:lnTo>
                <a:lnTo>
                  <a:pt x="1585" y="315"/>
                </a:lnTo>
                <a:lnTo>
                  <a:pt x="1607" y="351"/>
                </a:lnTo>
                <a:lnTo>
                  <a:pt x="1618" y="386"/>
                </a:lnTo>
                <a:lnTo>
                  <a:pt x="1641" y="421"/>
                </a:lnTo>
                <a:lnTo>
                  <a:pt x="1652" y="456"/>
                </a:lnTo>
                <a:lnTo>
                  <a:pt x="1664" y="503"/>
                </a:lnTo>
                <a:lnTo>
                  <a:pt x="1675" y="538"/>
                </a:lnTo>
                <a:lnTo>
                  <a:pt x="1698" y="573"/>
                </a:lnTo>
                <a:lnTo>
                  <a:pt x="1720" y="620"/>
                </a:lnTo>
                <a:lnTo>
                  <a:pt x="1732" y="656"/>
                </a:lnTo>
                <a:lnTo>
                  <a:pt x="1766" y="702"/>
                </a:lnTo>
                <a:lnTo>
                  <a:pt x="1777" y="737"/>
                </a:lnTo>
                <a:lnTo>
                  <a:pt x="1800" y="796"/>
                </a:lnTo>
                <a:lnTo>
                  <a:pt x="1811" y="854"/>
                </a:lnTo>
                <a:lnTo>
                  <a:pt x="1822" y="913"/>
                </a:lnTo>
                <a:lnTo>
                  <a:pt x="1822" y="960"/>
                </a:lnTo>
                <a:lnTo>
                  <a:pt x="1822" y="995"/>
                </a:lnTo>
                <a:lnTo>
                  <a:pt x="1822" y="1054"/>
                </a:lnTo>
                <a:lnTo>
                  <a:pt x="1834" y="1089"/>
                </a:lnTo>
                <a:lnTo>
                  <a:pt x="1845" y="1171"/>
                </a:lnTo>
                <a:lnTo>
                  <a:pt x="1845" y="1206"/>
                </a:lnTo>
                <a:lnTo>
                  <a:pt x="1856" y="1241"/>
                </a:lnTo>
                <a:lnTo>
                  <a:pt x="1856" y="1276"/>
                </a:lnTo>
                <a:lnTo>
                  <a:pt x="1868" y="1311"/>
                </a:lnTo>
                <a:lnTo>
                  <a:pt x="1868" y="1358"/>
                </a:lnTo>
                <a:lnTo>
                  <a:pt x="1879" y="1393"/>
                </a:lnTo>
                <a:lnTo>
                  <a:pt x="1890" y="1428"/>
                </a:lnTo>
                <a:lnTo>
                  <a:pt x="1902" y="1463"/>
                </a:lnTo>
                <a:lnTo>
                  <a:pt x="1913" y="1498"/>
                </a:lnTo>
                <a:lnTo>
                  <a:pt x="1935" y="1545"/>
                </a:lnTo>
                <a:lnTo>
                  <a:pt x="1958" y="1591"/>
                </a:lnTo>
                <a:lnTo>
                  <a:pt x="1981" y="1627"/>
                </a:lnTo>
                <a:lnTo>
                  <a:pt x="2003" y="1662"/>
                </a:lnTo>
                <a:lnTo>
                  <a:pt x="2026" y="1732"/>
                </a:lnTo>
                <a:lnTo>
                  <a:pt x="2049" y="1779"/>
                </a:lnTo>
                <a:lnTo>
                  <a:pt x="2071" y="1849"/>
                </a:lnTo>
                <a:lnTo>
                  <a:pt x="2094" y="1919"/>
                </a:lnTo>
                <a:lnTo>
                  <a:pt x="2117" y="1990"/>
                </a:lnTo>
                <a:lnTo>
                  <a:pt x="2139" y="2025"/>
                </a:lnTo>
                <a:lnTo>
                  <a:pt x="2162" y="2060"/>
                </a:lnTo>
                <a:lnTo>
                  <a:pt x="2185" y="2119"/>
                </a:lnTo>
                <a:lnTo>
                  <a:pt x="2218" y="2165"/>
                </a:lnTo>
                <a:lnTo>
                  <a:pt x="2252" y="2212"/>
                </a:lnTo>
                <a:lnTo>
                  <a:pt x="2275" y="2247"/>
                </a:lnTo>
                <a:lnTo>
                  <a:pt x="2286" y="2282"/>
                </a:lnTo>
                <a:lnTo>
                  <a:pt x="2320" y="2341"/>
                </a:lnTo>
                <a:lnTo>
                  <a:pt x="2332" y="2388"/>
                </a:lnTo>
                <a:lnTo>
                  <a:pt x="2354" y="2423"/>
                </a:lnTo>
                <a:lnTo>
                  <a:pt x="2366" y="2458"/>
                </a:lnTo>
                <a:lnTo>
                  <a:pt x="2388" y="2493"/>
                </a:lnTo>
                <a:lnTo>
                  <a:pt x="2400" y="2540"/>
                </a:lnTo>
                <a:lnTo>
                  <a:pt x="2422" y="2575"/>
                </a:lnTo>
                <a:lnTo>
                  <a:pt x="2434" y="2622"/>
                </a:lnTo>
                <a:lnTo>
                  <a:pt x="2434" y="2658"/>
                </a:lnTo>
                <a:lnTo>
                  <a:pt x="2434" y="2704"/>
                </a:lnTo>
                <a:lnTo>
                  <a:pt x="2434" y="2739"/>
                </a:lnTo>
                <a:lnTo>
                  <a:pt x="2434" y="2797"/>
                </a:lnTo>
                <a:lnTo>
                  <a:pt x="2434" y="2845"/>
                </a:lnTo>
                <a:lnTo>
                  <a:pt x="2434" y="2903"/>
                </a:lnTo>
                <a:lnTo>
                  <a:pt x="2434" y="2938"/>
                </a:lnTo>
                <a:lnTo>
                  <a:pt x="2434" y="2984"/>
                </a:lnTo>
                <a:lnTo>
                  <a:pt x="2445" y="3032"/>
                </a:lnTo>
                <a:lnTo>
                  <a:pt x="2445" y="3090"/>
                </a:lnTo>
                <a:lnTo>
                  <a:pt x="2445" y="3137"/>
                </a:lnTo>
                <a:lnTo>
                  <a:pt x="2445" y="3184"/>
                </a:lnTo>
                <a:lnTo>
                  <a:pt x="2456" y="3231"/>
                </a:lnTo>
                <a:lnTo>
                  <a:pt x="2456" y="3266"/>
                </a:lnTo>
                <a:lnTo>
                  <a:pt x="2456" y="3301"/>
                </a:lnTo>
                <a:lnTo>
                  <a:pt x="2468" y="3336"/>
                </a:lnTo>
                <a:lnTo>
                  <a:pt x="2468" y="3371"/>
                </a:lnTo>
                <a:lnTo>
                  <a:pt x="2490" y="3418"/>
                </a:lnTo>
                <a:lnTo>
                  <a:pt x="2490" y="3453"/>
                </a:lnTo>
                <a:lnTo>
                  <a:pt x="2513" y="3488"/>
                </a:lnTo>
                <a:lnTo>
                  <a:pt x="2535" y="3523"/>
                </a:lnTo>
                <a:lnTo>
                  <a:pt x="2569" y="3558"/>
                </a:lnTo>
                <a:lnTo>
                  <a:pt x="2603" y="3582"/>
                </a:lnTo>
                <a:lnTo>
                  <a:pt x="2637" y="3605"/>
                </a:lnTo>
                <a:lnTo>
                  <a:pt x="2671" y="3629"/>
                </a:lnTo>
                <a:lnTo>
                  <a:pt x="2660" y="3615"/>
                </a:lnTo>
                <a:lnTo>
                  <a:pt x="2615" y="3629"/>
                </a:lnTo>
                <a:lnTo>
                  <a:pt x="2558" y="3629"/>
                </a:lnTo>
                <a:lnTo>
                  <a:pt x="2479" y="3629"/>
                </a:lnTo>
                <a:lnTo>
                  <a:pt x="2422" y="3629"/>
                </a:lnTo>
                <a:lnTo>
                  <a:pt x="2377" y="3629"/>
                </a:lnTo>
                <a:lnTo>
                  <a:pt x="2320" y="3640"/>
                </a:lnTo>
                <a:lnTo>
                  <a:pt x="2286" y="3640"/>
                </a:lnTo>
                <a:lnTo>
                  <a:pt x="2252" y="3640"/>
                </a:lnTo>
                <a:lnTo>
                  <a:pt x="2218" y="3640"/>
                </a:lnTo>
                <a:lnTo>
                  <a:pt x="2173" y="3640"/>
                </a:lnTo>
                <a:lnTo>
                  <a:pt x="2128" y="3640"/>
                </a:lnTo>
                <a:lnTo>
                  <a:pt x="2083" y="3640"/>
                </a:lnTo>
                <a:lnTo>
                  <a:pt x="2026" y="3640"/>
                </a:lnTo>
                <a:lnTo>
                  <a:pt x="1958" y="3640"/>
                </a:lnTo>
                <a:lnTo>
                  <a:pt x="1913" y="3640"/>
                </a:lnTo>
                <a:lnTo>
                  <a:pt x="1868" y="3640"/>
                </a:lnTo>
                <a:lnTo>
                  <a:pt x="1834" y="3640"/>
                </a:lnTo>
                <a:lnTo>
                  <a:pt x="1800" y="3640"/>
                </a:lnTo>
                <a:lnTo>
                  <a:pt x="1754" y="3640"/>
                </a:lnTo>
                <a:lnTo>
                  <a:pt x="1709" y="3640"/>
                </a:lnTo>
                <a:lnTo>
                  <a:pt x="1675" y="3640"/>
                </a:lnTo>
                <a:lnTo>
                  <a:pt x="1641" y="3640"/>
                </a:lnTo>
                <a:lnTo>
                  <a:pt x="1607" y="3640"/>
                </a:lnTo>
                <a:lnTo>
                  <a:pt x="1562" y="3640"/>
                </a:lnTo>
                <a:lnTo>
                  <a:pt x="1505" y="3629"/>
                </a:lnTo>
                <a:lnTo>
                  <a:pt x="1449" y="3629"/>
                </a:lnTo>
                <a:lnTo>
                  <a:pt x="1381" y="3617"/>
                </a:lnTo>
                <a:lnTo>
                  <a:pt x="1324" y="3605"/>
                </a:lnTo>
                <a:lnTo>
                  <a:pt x="1290" y="3593"/>
                </a:lnTo>
                <a:lnTo>
                  <a:pt x="1245" y="3582"/>
                </a:lnTo>
                <a:lnTo>
                  <a:pt x="1188" y="3571"/>
                </a:lnTo>
                <a:lnTo>
                  <a:pt x="1154" y="3558"/>
                </a:lnTo>
                <a:lnTo>
                  <a:pt x="1120" y="3547"/>
                </a:lnTo>
                <a:lnTo>
                  <a:pt x="1086" y="3547"/>
                </a:lnTo>
                <a:lnTo>
                  <a:pt x="1052" y="3547"/>
                </a:lnTo>
                <a:lnTo>
                  <a:pt x="1007" y="3536"/>
                </a:lnTo>
                <a:lnTo>
                  <a:pt x="973" y="3536"/>
                </a:lnTo>
                <a:lnTo>
                  <a:pt x="939" y="3536"/>
                </a:lnTo>
                <a:lnTo>
                  <a:pt x="905" y="3536"/>
                </a:lnTo>
                <a:lnTo>
                  <a:pt x="871" y="3536"/>
                </a:lnTo>
                <a:lnTo>
                  <a:pt x="837" y="3536"/>
                </a:lnTo>
                <a:lnTo>
                  <a:pt x="803" y="3536"/>
                </a:lnTo>
                <a:lnTo>
                  <a:pt x="758" y="3536"/>
                </a:lnTo>
                <a:lnTo>
                  <a:pt x="702" y="3536"/>
                </a:lnTo>
                <a:lnTo>
                  <a:pt x="668" y="3536"/>
                </a:lnTo>
                <a:lnTo>
                  <a:pt x="634" y="3536"/>
                </a:lnTo>
                <a:lnTo>
                  <a:pt x="588" y="3536"/>
                </a:lnTo>
                <a:lnTo>
                  <a:pt x="543" y="3536"/>
                </a:lnTo>
                <a:lnTo>
                  <a:pt x="498" y="3536"/>
                </a:lnTo>
                <a:lnTo>
                  <a:pt x="452" y="3536"/>
                </a:lnTo>
                <a:lnTo>
                  <a:pt x="418" y="3536"/>
                </a:lnTo>
                <a:lnTo>
                  <a:pt x="373" y="3536"/>
                </a:lnTo>
                <a:lnTo>
                  <a:pt x="328" y="3536"/>
                </a:lnTo>
                <a:lnTo>
                  <a:pt x="283" y="3536"/>
                </a:lnTo>
                <a:lnTo>
                  <a:pt x="226" y="3536"/>
                </a:lnTo>
                <a:lnTo>
                  <a:pt x="192" y="3536"/>
                </a:lnTo>
                <a:lnTo>
                  <a:pt x="147" y="3536"/>
                </a:lnTo>
                <a:lnTo>
                  <a:pt x="113" y="3536"/>
                </a:lnTo>
                <a:lnTo>
                  <a:pt x="79" y="3536"/>
                </a:lnTo>
                <a:lnTo>
                  <a:pt x="34" y="3536"/>
                </a:lnTo>
                <a:lnTo>
                  <a:pt x="0" y="3536"/>
                </a:lnTo>
                <a:lnTo>
                  <a:pt x="34" y="3523"/>
                </a:lnTo>
                <a:lnTo>
                  <a:pt x="56" y="3488"/>
                </a:lnTo>
                <a:lnTo>
                  <a:pt x="79" y="3453"/>
                </a:lnTo>
                <a:lnTo>
                  <a:pt x="124" y="3430"/>
                </a:lnTo>
                <a:lnTo>
                  <a:pt x="116" y="3417"/>
                </a:lnTo>
              </a:path>
            </a:pathLst>
          </a:custGeom>
          <a:solidFill>
            <a:srgbClr val="CCFFFF"/>
          </a:solidFill>
          <a:ln w="12700" cap="rnd">
            <a:solidFill>
              <a:schemeClr val="tx1"/>
            </a:solidFill>
            <a:round/>
            <a:headEnd/>
            <a:tailEnd/>
          </a:ln>
        </p:spPr>
        <p:txBody>
          <a:bodyPr/>
          <a:lstStyle/>
          <a:p>
            <a:endParaRPr lang="de-DE"/>
          </a:p>
        </p:txBody>
      </p:sp>
      <p:sp>
        <p:nvSpPr>
          <p:cNvPr id="94212" name="Rectangle 4"/>
          <p:cNvSpPr>
            <a:spLocks noChangeArrowheads="1"/>
          </p:cNvSpPr>
          <p:nvPr/>
        </p:nvSpPr>
        <p:spPr bwMode="auto">
          <a:xfrm>
            <a:off x="1600028" y="1738468"/>
            <a:ext cx="1683154" cy="643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de-DE" b="1" dirty="0">
                <a:latin typeface="Arial" charset="0"/>
              </a:rPr>
              <a:t>   rationale</a:t>
            </a:r>
          </a:p>
          <a:p>
            <a:pPr defTabSz="762000"/>
            <a:r>
              <a:rPr lang="de-DE" b="1" dirty="0">
                <a:latin typeface="Arial" charset="0"/>
              </a:rPr>
              <a:t>Mobilisierung</a:t>
            </a:r>
          </a:p>
        </p:txBody>
      </p:sp>
      <p:sp>
        <p:nvSpPr>
          <p:cNvPr id="94213" name="Rectangle 5"/>
          <p:cNvSpPr>
            <a:spLocks noChangeArrowheads="1"/>
          </p:cNvSpPr>
          <p:nvPr/>
        </p:nvSpPr>
        <p:spPr bwMode="auto">
          <a:xfrm>
            <a:off x="8460218" y="1548834"/>
            <a:ext cx="1221489" cy="920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de-DE" b="1" dirty="0">
                <a:latin typeface="Arial" charset="0"/>
              </a:rPr>
              <a:t>  rational-</a:t>
            </a:r>
          </a:p>
          <a:p>
            <a:pPr defTabSz="762000"/>
            <a:r>
              <a:rPr lang="de-DE" b="1" dirty="0">
                <a:latin typeface="Arial" charset="0"/>
              </a:rPr>
              <a:t>logischer</a:t>
            </a:r>
          </a:p>
          <a:p>
            <a:pPr defTabSz="762000"/>
            <a:r>
              <a:rPr lang="de-DE" b="1" dirty="0">
                <a:latin typeface="Arial" charset="0"/>
              </a:rPr>
              <a:t>     Teil</a:t>
            </a:r>
          </a:p>
        </p:txBody>
      </p:sp>
      <p:sp>
        <p:nvSpPr>
          <p:cNvPr id="94214" name="Rectangle 6"/>
          <p:cNvSpPr>
            <a:spLocks noChangeArrowheads="1"/>
          </p:cNvSpPr>
          <p:nvPr/>
        </p:nvSpPr>
        <p:spPr bwMode="auto">
          <a:xfrm>
            <a:off x="8438840" y="3963988"/>
            <a:ext cx="1670330" cy="920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de-DE" b="1" dirty="0">
                <a:latin typeface="Arial" charset="0"/>
              </a:rPr>
              <a:t>     sozial-</a:t>
            </a:r>
          </a:p>
          <a:p>
            <a:pPr defTabSz="762000"/>
            <a:r>
              <a:rPr lang="de-DE" b="1" dirty="0">
                <a:latin typeface="Arial" charset="0"/>
              </a:rPr>
              <a:t>menschlicher</a:t>
            </a:r>
          </a:p>
          <a:p>
            <a:pPr defTabSz="762000"/>
            <a:r>
              <a:rPr lang="de-DE" b="1" dirty="0">
                <a:latin typeface="Arial" charset="0"/>
              </a:rPr>
              <a:t>      Teil</a:t>
            </a:r>
          </a:p>
        </p:txBody>
      </p:sp>
      <p:sp>
        <p:nvSpPr>
          <p:cNvPr id="94215" name="Rectangle 7"/>
          <p:cNvSpPr>
            <a:spLocks noChangeArrowheads="1"/>
          </p:cNvSpPr>
          <p:nvPr/>
        </p:nvSpPr>
        <p:spPr bwMode="auto">
          <a:xfrm>
            <a:off x="1533395" y="4168327"/>
            <a:ext cx="1683154" cy="6437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de-DE" b="1" dirty="0">
                <a:latin typeface="Arial" charset="0"/>
              </a:rPr>
              <a:t>  emotionale</a:t>
            </a:r>
          </a:p>
          <a:p>
            <a:pPr defTabSz="762000"/>
            <a:r>
              <a:rPr lang="de-DE" b="1" dirty="0">
                <a:latin typeface="Arial" charset="0"/>
              </a:rPr>
              <a:t>Mobilisierung</a:t>
            </a:r>
          </a:p>
        </p:txBody>
      </p:sp>
      <p:sp>
        <p:nvSpPr>
          <p:cNvPr id="94216" name="Rectangle 8"/>
          <p:cNvSpPr>
            <a:spLocks noChangeArrowheads="1"/>
          </p:cNvSpPr>
          <p:nvPr/>
        </p:nvSpPr>
        <p:spPr bwMode="auto">
          <a:xfrm>
            <a:off x="5755027" y="1828800"/>
            <a:ext cx="1284007" cy="1197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de-DE" b="1" dirty="0">
                <a:latin typeface="Arial" charset="0"/>
              </a:rPr>
              <a:t>   </a:t>
            </a:r>
            <a:r>
              <a:rPr lang="de-DE" b="1" dirty="0"/>
              <a:t>Strategie</a:t>
            </a:r>
          </a:p>
          <a:p>
            <a:pPr defTabSz="762000"/>
            <a:r>
              <a:rPr lang="de-DE" b="1" dirty="0"/>
              <a:t>   Struktur</a:t>
            </a:r>
          </a:p>
          <a:p>
            <a:pPr defTabSz="762000"/>
            <a:r>
              <a:rPr lang="de-DE" b="1" dirty="0"/>
              <a:t>   Produkte</a:t>
            </a:r>
          </a:p>
          <a:p>
            <a:pPr defTabSz="762000"/>
            <a:r>
              <a:rPr lang="de-DE" b="1" dirty="0"/>
              <a:t>   Prozesse</a:t>
            </a:r>
          </a:p>
        </p:txBody>
      </p:sp>
      <p:sp>
        <p:nvSpPr>
          <p:cNvPr id="94217" name="Rectangle 9"/>
          <p:cNvSpPr>
            <a:spLocks noChangeArrowheads="1"/>
          </p:cNvSpPr>
          <p:nvPr/>
        </p:nvSpPr>
        <p:spPr bwMode="auto">
          <a:xfrm>
            <a:off x="5463861" y="3738385"/>
            <a:ext cx="2208939" cy="147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a:r>
              <a:rPr lang="de-DE" b="1" dirty="0">
                <a:latin typeface="Arial" charset="0"/>
              </a:rPr>
              <a:t>     </a:t>
            </a:r>
            <a:r>
              <a:rPr lang="de-DE" b="1" dirty="0"/>
              <a:t>Führung und </a:t>
            </a:r>
          </a:p>
          <a:p>
            <a:pPr defTabSz="762000"/>
            <a:r>
              <a:rPr lang="de-DE" b="1" dirty="0"/>
              <a:t>   Zusammenarbeit</a:t>
            </a:r>
          </a:p>
          <a:p>
            <a:pPr defTabSz="762000"/>
            <a:endParaRPr lang="de-DE" b="1" dirty="0"/>
          </a:p>
          <a:p>
            <a:pPr defTabSz="762000"/>
            <a:endParaRPr lang="de-DE" b="1" dirty="0"/>
          </a:p>
          <a:p>
            <a:pPr defTabSz="762000"/>
            <a:r>
              <a:rPr lang="de-DE" b="1" dirty="0"/>
              <a:t>Unternehmenskultur</a:t>
            </a:r>
          </a:p>
        </p:txBody>
      </p:sp>
      <p:sp>
        <p:nvSpPr>
          <p:cNvPr id="94221" name="AutoShape 13"/>
          <p:cNvSpPr>
            <a:spLocks noChangeArrowheads="1"/>
          </p:cNvSpPr>
          <p:nvPr/>
        </p:nvSpPr>
        <p:spPr bwMode="auto">
          <a:xfrm>
            <a:off x="3663564" y="1799667"/>
            <a:ext cx="1104900" cy="419100"/>
          </a:xfrm>
          <a:prstGeom prst="rightArrow">
            <a:avLst>
              <a:gd name="adj1" fmla="val 50000"/>
              <a:gd name="adj2" fmla="val 131830"/>
            </a:avLst>
          </a:prstGeom>
          <a:solidFill>
            <a:schemeClr val="accent2"/>
          </a:solidFill>
          <a:ln w="38100" cmpd="dbl">
            <a:solidFill>
              <a:schemeClr val="tx1"/>
            </a:solidFill>
            <a:miter lim="800000"/>
            <a:headEnd/>
            <a:tailEnd/>
          </a:ln>
        </p:spPr>
        <p:txBody>
          <a:bodyPr wrap="none" anchor="ctr"/>
          <a:lstStyle/>
          <a:p>
            <a:endParaRPr lang="de-DE"/>
          </a:p>
        </p:txBody>
      </p:sp>
      <p:sp>
        <p:nvSpPr>
          <p:cNvPr id="94222" name="AutoShape 14"/>
          <p:cNvSpPr>
            <a:spLocks noChangeArrowheads="1"/>
          </p:cNvSpPr>
          <p:nvPr/>
        </p:nvSpPr>
        <p:spPr bwMode="auto">
          <a:xfrm>
            <a:off x="3624251" y="2467734"/>
            <a:ext cx="1104900" cy="419100"/>
          </a:xfrm>
          <a:prstGeom prst="rightArrow">
            <a:avLst>
              <a:gd name="adj1" fmla="val 50000"/>
              <a:gd name="adj2" fmla="val 131830"/>
            </a:avLst>
          </a:prstGeom>
          <a:solidFill>
            <a:schemeClr val="accent2"/>
          </a:solidFill>
          <a:ln w="38100" cmpd="dbl">
            <a:solidFill>
              <a:schemeClr val="tx1"/>
            </a:solidFill>
            <a:miter lim="800000"/>
            <a:headEnd/>
            <a:tailEnd/>
          </a:ln>
        </p:spPr>
        <p:txBody>
          <a:bodyPr wrap="none" anchor="ctr"/>
          <a:lstStyle/>
          <a:p>
            <a:endParaRPr lang="de-DE"/>
          </a:p>
        </p:txBody>
      </p:sp>
      <p:sp>
        <p:nvSpPr>
          <p:cNvPr id="94223" name="AutoShape 15"/>
          <p:cNvSpPr>
            <a:spLocks noChangeArrowheads="1"/>
          </p:cNvSpPr>
          <p:nvPr/>
        </p:nvSpPr>
        <p:spPr bwMode="auto">
          <a:xfrm>
            <a:off x="3500257" y="4424371"/>
            <a:ext cx="1028700" cy="419100"/>
          </a:xfrm>
          <a:prstGeom prst="rightArrow">
            <a:avLst>
              <a:gd name="adj1" fmla="val 50000"/>
              <a:gd name="adj2" fmla="val 122739"/>
            </a:avLst>
          </a:prstGeom>
          <a:solidFill>
            <a:srgbClr val="FF3300"/>
          </a:solidFill>
          <a:ln w="38100" cmpd="dbl">
            <a:solidFill>
              <a:schemeClr val="tx1"/>
            </a:solidFill>
            <a:miter lim="800000"/>
            <a:headEnd/>
            <a:tailEnd/>
          </a:ln>
        </p:spPr>
        <p:txBody>
          <a:bodyPr wrap="none" anchor="ctr"/>
          <a:lstStyle/>
          <a:p>
            <a:endParaRPr lang="de-DE"/>
          </a:p>
        </p:txBody>
      </p:sp>
      <p:sp>
        <p:nvSpPr>
          <p:cNvPr id="94224" name="AutoShape 16"/>
          <p:cNvSpPr>
            <a:spLocks noChangeArrowheads="1"/>
          </p:cNvSpPr>
          <p:nvPr/>
        </p:nvSpPr>
        <p:spPr bwMode="auto">
          <a:xfrm>
            <a:off x="3464629" y="5189469"/>
            <a:ext cx="952500" cy="419100"/>
          </a:xfrm>
          <a:prstGeom prst="rightArrow">
            <a:avLst>
              <a:gd name="adj1" fmla="val 50000"/>
              <a:gd name="adj2" fmla="val 113647"/>
            </a:avLst>
          </a:prstGeom>
          <a:solidFill>
            <a:srgbClr val="FF3300"/>
          </a:solidFill>
          <a:ln w="38100" cmpd="dbl">
            <a:solidFill>
              <a:schemeClr val="tx1"/>
            </a:solidFill>
            <a:miter lim="800000"/>
            <a:headEnd/>
            <a:tailEnd/>
          </a:ln>
        </p:spPr>
        <p:txBody>
          <a:bodyPr wrap="none" anchor="ctr"/>
          <a:lstStyle/>
          <a:p>
            <a:endParaRPr lang="de-DE"/>
          </a:p>
        </p:txBody>
      </p:sp>
      <p:sp>
        <p:nvSpPr>
          <p:cNvPr id="94225" name="AutoShape 17"/>
          <p:cNvSpPr>
            <a:spLocks noChangeArrowheads="1"/>
          </p:cNvSpPr>
          <p:nvPr/>
        </p:nvSpPr>
        <p:spPr bwMode="auto">
          <a:xfrm>
            <a:off x="3572299" y="3677967"/>
            <a:ext cx="1028700" cy="419100"/>
          </a:xfrm>
          <a:prstGeom prst="rightArrow">
            <a:avLst>
              <a:gd name="adj1" fmla="val 50000"/>
              <a:gd name="adj2" fmla="val 119709"/>
            </a:avLst>
          </a:prstGeom>
          <a:solidFill>
            <a:srgbClr val="FF3300"/>
          </a:solidFill>
          <a:ln w="38100" cmpd="dbl">
            <a:solidFill>
              <a:schemeClr val="tx1"/>
            </a:solidFill>
            <a:miter lim="800000"/>
            <a:headEnd/>
            <a:tailEnd/>
          </a:ln>
        </p:spPr>
        <p:txBody>
          <a:bodyPr wrap="none" anchor="ctr"/>
          <a:lstStyle/>
          <a:p>
            <a:endParaRPr lang="de-DE"/>
          </a:p>
        </p:txBody>
      </p:sp>
      <p:cxnSp>
        <p:nvCxnSpPr>
          <p:cNvPr id="3" name="Gerader Verbinder 2">
            <a:extLst>
              <a:ext uri="{FF2B5EF4-FFF2-40B4-BE49-F238E27FC236}">
                <a16:creationId xmlns:a16="http://schemas.microsoft.com/office/drawing/2014/main" id="{DDB414C7-0EBF-4EE6-8B4F-D70A69BAE3F1}"/>
              </a:ext>
            </a:extLst>
          </p:cNvPr>
          <p:cNvCxnSpPr/>
          <p:nvPr/>
        </p:nvCxnSpPr>
        <p:spPr>
          <a:xfrm>
            <a:off x="2973681" y="3429000"/>
            <a:ext cx="6652919" cy="0"/>
          </a:xfrm>
          <a:prstGeom prst="line">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1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1A5D79A-55B0-41AA-89C8-2C05006A803F}"/>
              </a:ext>
            </a:extLst>
          </p:cNvPr>
          <p:cNvSpPr>
            <a:spLocks noGrp="1"/>
          </p:cNvSpPr>
          <p:nvPr>
            <p:ph type="title"/>
          </p:nvPr>
        </p:nvSpPr>
        <p:spPr/>
        <p:txBody>
          <a:bodyPr>
            <a:normAutofit/>
          </a:bodyPr>
          <a:lstStyle/>
          <a:p>
            <a:r>
              <a:rPr lang="de-DE" dirty="0"/>
              <a:t>Geschäfts- und Marktfelder der contec</a:t>
            </a:r>
            <a:br>
              <a:rPr lang="de-DE" dirty="0"/>
            </a:br>
            <a:endParaRPr lang="de-DE" dirty="0"/>
          </a:p>
        </p:txBody>
      </p:sp>
      <p:sp>
        <p:nvSpPr>
          <p:cNvPr id="4" name="Fußzeilenplatzhalter 3">
            <a:extLst>
              <a:ext uri="{FF2B5EF4-FFF2-40B4-BE49-F238E27FC236}">
                <a16:creationId xmlns:a16="http://schemas.microsoft.com/office/drawing/2014/main" id="{7A5996E6-3CD4-4A36-BC58-0488F6E2264A}"/>
              </a:ext>
            </a:extLst>
          </p:cNvPr>
          <p:cNvSpPr>
            <a:spLocks noGrp="1"/>
          </p:cNvSpPr>
          <p:nvPr>
            <p:ph type="ftr" sz="quarter" idx="11"/>
          </p:nvPr>
        </p:nvSpPr>
        <p:spPr/>
        <p:txBody>
          <a:bodyPr/>
          <a:lstStyle/>
          <a:p>
            <a:r>
              <a:rPr lang="de-DE"/>
              <a:t>© contec GmbH 2020</a:t>
            </a:r>
            <a:endParaRPr lang="de-DE" dirty="0"/>
          </a:p>
        </p:txBody>
      </p:sp>
      <p:sp>
        <p:nvSpPr>
          <p:cNvPr id="5" name="Foliennummernplatzhalter 4">
            <a:extLst>
              <a:ext uri="{FF2B5EF4-FFF2-40B4-BE49-F238E27FC236}">
                <a16:creationId xmlns:a16="http://schemas.microsoft.com/office/drawing/2014/main" id="{AF355E82-0B4E-43B4-B03E-26C58D2E6078}"/>
              </a:ext>
            </a:extLst>
          </p:cNvPr>
          <p:cNvSpPr>
            <a:spLocks noGrp="1"/>
          </p:cNvSpPr>
          <p:nvPr>
            <p:ph type="sldNum" sz="quarter" idx="12"/>
          </p:nvPr>
        </p:nvSpPr>
        <p:spPr/>
        <p:txBody>
          <a:bodyPr/>
          <a:lstStyle/>
          <a:p>
            <a:fld id="{EF3C42C6-A5BB-402A-AE62-602B8087CD15}" type="slidenum">
              <a:rPr lang="de-DE" smtClean="0"/>
              <a:t>3</a:t>
            </a:fld>
            <a:endParaRPr lang="de-DE"/>
          </a:p>
        </p:txBody>
      </p:sp>
      <p:pic>
        <p:nvPicPr>
          <p:cNvPr id="3" name="Grafik 2">
            <a:extLst>
              <a:ext uri="{FF2B5EF4-FFF2-40B4-BE49-F238E27FC236}">
                <a16:creationId xmlns:a16="http://schemas.microsoft.com/office/drawing/2014/main" id="{6DEBDE12-4E8A-4B22-B387-7E359FB8DDF2}"/>
              </a:ext>
            </a:extLst>
          </p:cNvPr>
          <p:cNvPicPr>
            <a:picLocks noChangeAspect="1"/>
          </p:cNvPicPr>
          <p:nvPr/>
        </p:nvPicPr>
        <p:blipFill>
          <a:blip r:embed="rId3"/>
          <a:stretch>
            <a:fillRect/>
          </a:stretch>
        </p:blipFill>
        <p:spPr>
          <a:xfrm>
            <a:off x="1401673" y="1222056"/>
            <a:ext cx="9388654" cy="4413887"/>
          </a:xfrm>
          <a:prstGeom prst="rect">
            <a:avLst/>
          </a:prstGeom>
        </p:spPr>
      </p:pic>
    </p:spTree>
    <p:extLst>
      <p:ext uri="{BB962C8B-B14F-4D97-AF65-F5344CB8AC3E}">
        <p14:creationId xmlns:p14="http://schemas.microsoft.com/office/powerpoint/2010/main" val="3711500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Auswahl des Personenkreises</a:t>
            </a:r>
          </a:p>
        </p:txBody>
      </p:sp>
      <p:sp>
        <p:nvSpPr>
          <p:cNvPr id="3" name="Inhaltsplatzhalter 2"/>
          <p:cNvSpPr>
            <a:spLocks noGrp="1"/>
          </p:cNvSpPr>
          <p:nvPr>
            <p:ph idx="1"/>
          </p:nvPr>
        </p:nvSpPr>
        <p:spPr/>
        <p:txBody>
          <a:bodyPr>
            <a:normAutofit fontScale="92500" lnSpcReduction="20000"/>
          </a:bodyPr>
          <a:lstStyle/>
          <a:p>
            <a:r>
              <a:rPr lang="de-DE" dirty="0"/>
              <a:t>Sind alle wichtigen Geschäftseinheiten und Funktionsbereiche  eingebunden?</a:t>
            </a:r>
          </a:p>
          <a:p>
            <a:r>
              <a:rPr lang="de-DE" dirty="0"/>
              <a:t>Ist das Gesamtsystem angemessen durch die eingebundenen Personen repräsentiert?</a:t>
            </a:r>
          </a:p>
          <a:p>
            <a:r>
              <a:rPr lang="de-DE" dirty="0"/>
              <a:t>Ist das „verteilte“ Wissen durch die wichtigsten Vertreter des </a:t>
            </a:r>
            <a:r>
              <a:rPr lang="de-DE" dirty="0" err="1"/>
              <a:t>know-hows</a:t>
            </a:r>
            <a:r>
              <a:rPr lang="de-DE" dirty="0"/>
              <a:t> im Unternehmen repräsentiert?</a:t>
            </a:r>
          </a:p>
          <a:p>
            <a:r>
              <a:rPr lang="de-DE" dirty="0"/>
              <a:t>Sind die Personen, die über formelle und informelle Macht verfügen, angemessen eingebunden?</a:t>
            </a:r>
          </a:p>
          <a:p>
            <a:r>
              <a:rPr lang="de-DE" dirty="0"/>
              <a:t>Inwieweit können, sollen und wollen die direkt betroffenen Mitarbeitenden in den Prozess der Strategieentwicklung einbezogen werden?</a:t>
            </a:r>
          </a:p>
          <a:p>
            <a:endParaRPr lang="de-DE" dirty="0"/>
          </a:p>
          <a:p>
            <a:endParaRPr lang="de-DE" dirty="0"/>
          </a:p>
        </p:txBody>
      </p:sp>
      <p:sp>
        <p:nvSpPr>
          <p:cNvPr id="4" name="Datumsplatzhalter 3"/>
          <p:cNvSpPr>
            <a:spLocks noGrp="1"/>
          </p:cNvSpPr>
          <p:nvPr>
            <p:ph type="dt" sz="half" idx="10"/>
          </p:nvPr>
        </p:nvSpPr>
        <p:spPr bwMode="auto">
          <a:xfrm>
            <a:off x="863600" y="6416675"/>
            <a:ext cx="23399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bg1"/>
                </a:solidFill>
                <a:latin typeface="+mn-lt"/>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pPr>
              <a:defRPr/>
            </a:pPr>
            <a:r>
              <a:rPr lang="de-DE">
                <a:solidFill>
                  <a:srgbClr val="FFFFFF"/>
                </a:solidFill>
              </a:rPr>
              <a:t>© contec GmbH 2016</a:t>
            </a:r>
            <a:endParaRPr lang="de-DE" dirty="0">
              <a:solidFill>
                <a:srgbClr val="FFFFFF"/>
              </a:solidFill>
            </a:endParaRPr>
          </a:p>
        </p:txBody>
      </p:sp>
      <p:sp>
        <p:nvSpPr>
          <p:cNvPr id="5" name="Foliennummernplatzhalter 4"/>
          <p:cNvSpPr>
            <a:spLocks noGrp="1"/>
          </p:cNvSpPr>
          <p:nvPr>
            <p:ph type="sldNum" sz="quarter" idx="11"/>
          </p:nvPr>
        </p:nvSpPr>
        <p:spPr/>
        <p:txBody>
          <a:bodyPr/>
          <a:lstStyle/>
          <a:p>
            <a:pPr>
              <a:defRPr/>
            </a:pPr>
            <a:r>
              <a:rPr lang="de-DE"/>
              <a:t> Folie </a:t>
            </a:r>
            <a:fld id="{55CE6D32-58FE-43E1-B7CF-B2A4D4418AB7}" type="slidenum">
              <a:rPr lang="de-DE" smtClean="0"/>
              <a:pPr>
                <a:defRPr/>
              </a:pPr>
              <a:t>30</a:t>
            </a:fld>
            <a:endParaRPr lang="de-DE"/>
          </a:p>
        </p:txBody>
      </p:sp>
    </p:spTree>
    <p:extLst>
      <p:ext uri="{BB962C8B-B14F-4D97-AF65-F5344CB8AC3E}">
        <p14:creationId xmlns:p14="http://schemas.microsoft.com/office/powerpoint/2010/main" val="137235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677484-8FAB-4021-AF00-47A303E5E9DD}"/>
              </a:ext>
            </a:extLst>
          </p:cNvPr>
          <p:cNvSpPr>
            <a:spLocks noGrp="1"/>
          </p:cNvSpPr>
          <p:nvPr>
            <p:ph type="title"/>
          </p:nvPr>
        </p:nvSpPr>
        <p:spPr/>
        <p:txBody>
          <a:bodyPr/>
          <a:lstStyle/>
          <a:p>
            <a:r>
              <a:rPr lang="de-DE" dirty="0"/>
              <a:t>… und mögliche Veränderungskonzepte</a:t>
            </a:r>
          </a:p>
        </p:txBody>
      </p:sp>
      <p:sp>
        <p:nvSpPr>
          <p:cNvPr id="4" name="Fußzeilenplatzhalter 3">
            <a:extLst>
              <a:ext uri="{FF2B5EF4-FFF2-40B4-BE49-F238E27FC236}">
                <a16:creationId xmlns:a16="http://schemas.microsoft.com/office/drawing/2014/main" id="{EED530A3-A680-468C-A45A-DCBE6F76375C}"/>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D9D0A731-5B42-47B2-ABAD-F843BF80C71F}"/>
              </a:ext>
            </a:extLst>
          </p:cNvPr>
          <p:cNvSpPr>
            <a:spLocks noGrp="1"/>
          </p:cNvSpPr>
          <p:nvPr>
            <p:ph type="sldNum" sz="quarter" idx="12"/>
          </p:nvPr>
        </p:nvSpPr>
        <p:spPr/>
        <p:txBody>
          <a:bodyPr/>
          <a:lstStyle/>
          <a:p>
            <a:fld id="{EF3C42C6-A5BB-402A-AE62-602B8087CD15}" type="slidenum">
              <a:rPr lang="de-DE" smtClean="0"/>
              <a:t>31</a:t>
            </a:fld>
            <a:endParaRPr lang="de-DE"/>
          </a:p>
        </p:txBody>
      </p:sp>
      <p:graphicFrame>
        <p:nvGraphicFramePr>
          <p:cNvPr id="6" name="Diagramm 5">
            <a:extLst>
              <a:ext uri="{FF2B5EF4-FFF2-40B4-BE49-F238E27FC236}">
                <a16:creationId xmlns:a16="http://schemas.microsoft.com/office/drawing/2014/main" id="{2DD5D06E-3F1B-44FF-B169-B3E6E72F1C67}"/>
              </a:ext>
            </a:extLst>
          </p:cNvPr>
          <p:cNvGraphicFramePr/>
          <p:nvPr>
            <p:extLst>
              <p:ext uri="{D42A27DB-BD31-4B8C-83A1-F6EECF244321}">
                <p14:modId xmlns:p14="http://schemas.microsoft.com/office/powerpoint/2010/main" val="3221380979"/>
              </p:ext>
            </p:extLst>
          </p:nvPr>
        </p:nvGraphicFramePr>
        <p:xfrm>
          <a:off x="838200" y="1937053"/>
          <a:ext cx="2091113" cy="2435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 7">
            <a:extLst>
              <a:ext uri="{FF2B5EF4-FFF2-40B4-BE49-F238E27FC236}">
                <a16:creationId xmlns:a16="http://schemas.microsoft.com/office/drawing/2014/main" id="{4DFFDCC7-DAFA-4ECD-B9F1-6AEEF73F8685}"/>
              </a:ext>
            </a:extLst>
          </p:cNvPr>
          <p:cNvGraphicFramePr/>
          <p:nvPr>
            <p:extLst>
              <p:ext uri="{D42A27DB-BD31-4B8C-83A1-F6EECF244321}">
                <p14:modId xmlns:p14="http://schemas.microsoft.com/office/powerpoint/2010/main" val="4133715683"/>
              </p:ext>
            </p:extLst>
          </p:nvPr>
        </p:nvGraphicFramePr>
        <p:xfrm>
          <a:off x="3336235" y="1937053"/>
          <a:ext cx="2091113" cy="243544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m 8">
            <a:extLst>
              <a:ext uri="{FF2B5EF4-FFF2-40B4-BE49-F238E27FC236}">
                <a16:creationId xmlns:a16="http://schemas.microsoft.com/office/drawing/2014/main" id="{BF8360B2-6D9C-4D3A-BBD4-A3D5F36AB4A2}"/>
              </a:ext>
            </a:extLst>
          </p:cNvPr>
          <p:cNvGraphicFramePr/>
          <p:nvPr>
            <p:extLst>
              <p:ext uri="{D42A27DB-BD31-4B8C-83A1-F6EECF244321}">
                <p14:modId xmlns:p14="http://schemas.microsoft.com/office/powerpoint/2010/main" val="4285896924"/>
              </p:ext>
            </p:extLst>
          </p:nvPr>
        </p:nvGraphicFramePr>
        <p:xfrm>
          <a:off x="5642113" y="1907395"/>
          <a:ext cx="2091113" cy="243544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m 9">
            <a:extLst>
              <a:ext uri="{FF2B5EF4-FFF2-40B4-BE49-F238E27FC236}">
                <a16:creationId xmlns:a16="http://schemas.microsoft.com/office/drawing/2014/main" id="{36F22919-E9B5-4C05-812A-6FE9BF9E3609}"/>
              </a:ext>
            </a:extLst>
          </p:cNvPr>
          <p:cNvGraphicFramePr/>
          <p:nvPr>
            <p:extLst>
              <p:ext uri="{D42A27DB-BD31-4B8C-83A1-F6EECF244321}">
                <p14:modId xmlns:p14="http://schemas.microsoft.com/office/powerpoint/2010/main" val="3498604116"/>
              </p:ext>
            </p:extLst>
          </p:nvPr>
        </p:nvGraphicFramePr>
        <p:xfrm>
          <a:off x="7947991" y="1891333"/>
          <a:ext cx="2091113" cy="243544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Sonne 11">
            <a:extLst>
              <a:ext uri="{FF2B5EF4-FFF2-40B4-BE49-F238E27FC236}">
                <a16:creationId xmlns:a16="http://schemas.microsoft.com/office/drawing/2014/main" id="{CC8EFF26-9845-4484-8F6F-915858046332}"/>
              </a:ext>
            </a:extLst>
          </p:cNvPr>
          <p:cNvSpPr/>
          <p:nvPr/>
        </p:nvSpPr>
        <p:spPr>
          <a:xfrm>
            <a:off x="1765150" y="2397992"/>
            <a:ext cx="214685" cy="24649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Sonne 13">
            <a:extLst>
              <a:ext uri="{FF2B5EF4-FFF2-40B4-BE49-F238E27FC236}">
                <a16:creationId xmlns:a16="http://schemas.microsoft.com/office/drawing/2014/main" id="{6EC15767-0B10-4D44-8AC3-7F77B1BD5E20}"/>
              </a:ext>
            </a:extLst>
          </p:cNvPr>
          <p:cNvSpPr/>
          <p:nvPr/>
        </p:nvSpPr>
        <p:spPr>
          <a:xfrm>
            <a:off x="4274448" y="3842218"/>
            <a:ext cx="214685" cy="24649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Sonne 14">
            <a:extLst>
              <a:ext uri="{FF2B5EF4-FFF2-40B4-BE49-F238E27FC236}">
                <a16:creationId xmlns:a16="http://schemas.microsoft.com/office/drawing/2014/main" id="{EDE86A70-2FE0-48E0-A072-82936CE20719}"/>
              </a:ext>
            </a:extLst>
          </p:cNvPr>
          <p:cNvSpPr/>
          <p:nvPr/>
        </p:nvSpPr>
        <p:spPr>
          <a:xfrm>
            <a:off x="6580326" y="2409894"/>
            <a:ext cx="214685" cy="24649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Sonne 15">
            <a:extLst>
              <a:ext uri="{FF2B5EF4-FFF2-40B4-BE49-F238E27FC236}">
                <a16:creationId xmlns:a16="http://schemas.microsoft.com/office/drawing/2014/main" id="{7FB447B1-EEFB-4507-A0C1-2DB1D183CCC6}"/>
              </a:ext>
            </a:extLst>
          </p:cNvPr>
          <p:cNvSpPr/>
          <p:nvPr/>
        </p:nvSpPr>
        <p:spPr>
          <a:xfrm>
            <a:off x="6604842" y="3965463"/>
            <a:ext cx="214685" cy="24649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Sonne 16">
            <a:extLst>
              <a:ext uri="{FF2B5EF4-FFF2-40B4-BE49-F238E27FC236}">
                <a16:creationId xmlns:a16="http://schemas.microsoft.com/office/drawing/2014/main" id="{4B23F323-30F8-422A-8009-8CBAB2B84552}"/>
              </a:ext>
            </a:extLst>
          </p:cNvPr>
          <p:cNvSpPr/>
          <p:nvPr/>
        </p:nvSpPr>
        <p:spPr>
          <a:xfrm>
            <a:off x="8886204" y="2429178"/>
            <a:ext cx="214685" cy="24649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Sonne 18">
            <a:extLst>
              <a:ext uri="{FF2B5EF4-FFF2-40B4-BE49-F238E27FC236}">
                <a16:creationId xmlns:a16="http://schemas.microsoft.com/office/drawing/2014/main" id="{C1719E4C-7378-4FFC-A6F2-732E98845380}"/>
              </a:ext>
            </a:extLst>
          </p:cNvPr>
          <p:cNvSpPr/>
          <p:nvPr/>
        </p:nvSpPr>
        <p:spPr>
          <a:xfrm>
            <a:off x="8366202" y="3870467"/>
            <a:ext cx="214685" cy="24649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Sonne 19">
            <a:extLst>
              <a:ext uri="{FF2B5EF4-FFF2-40B4-BE49-F238E27FC236}">
                <a16:creationId xmlns:a16="http://schemas.microsoft.com/office/drawing/2014/main" id="{7770E8C5-E903-47A3-97AE-C98B004BB365}"/>
              </a:ext>
            </a:extLst>
          </p:cNvPr>
          <p:cNvSpPr/>
          <p:nvPr/>
        </p:nvSpPr>
        <p:spPr>
          <a:xfrm>
            <a:off x="9210219" y="3199036"/>
            <a:ext cx="214685" cy="24649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 Verbindung mit Pfeil 20">
            <a:extLst>
              <a:ext uri="{FF2B5EF4-FFF2-40B4-BE49-F238E27FC236}">
                <a16:creationId xmlns:a16="http://schemas.microsoft.com/office/drawing/2014/main" id="{FABFD23E-5771-4ED0-BD1C-46BC6F98F44D}"/>
              </a:ext>
            </a:extLst>
          </p:cNvPr>
          <p:cNvCxnSpPr/>
          <p:nvPr/>
        </p:nvCxnSpPr>
        <p:spPr>
          <a:xfrm flipH="1">
            <a:off x="1283786" y="2743200"/>
            <a:ext cx="554643" cy="1222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0A7A355C-998B-4ED1-B210-13B21FD2F71F}"/>
              </a:ext>
            </a:extLst>
          </p:cNvPr>
          <p:cNvCxnSpPr>
            <a:cxnSpLocks/>
          </p:cNvCxnSpPr>
          <p:nvPr/>
        </p:nvCxnSpPr>
        <p:spPr>
          <a:xfrm>
            <a:off x="1922852" y="2713188"/>
            <a:ext cx="423770" cy="1280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2FFCB6-76B7-4DA1-A08A-942DDCEC4731}"/>
              </a:ext>
            </a:extLst>
          </p:cNvPr>
          <p:cNvCxnSpPr/>
          <p:nvPr/>
        </p:nvCxnSpPr>
        <p:spPr>
          <a:xfrm>
            <a:off x="1872492" y="3021496"/>
            <a:ext cx="0" cy="691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FABC3064-4BB2-43D9-8438-6E4564E28708}"/>
              </a:ext>
            </a:extLst>
          </p:cNvPr>
          <p:cNvCxnSpPr>
            <a:cxnSpLocks/>
          </p:cNvCxnSpPr>
          <p:nvPr/>
        </p:nvCxnSpPr>
        <p:spPr>
          <a:xfrm flipV="1">
            <a:off x="3802006" y="2453512"/>
            <a:ext cx="579784" cy="1388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807AC509-821E-4BEF-9A31-69A9E945475C}"/>
              </a:ext>
            </a:extLst>
          </p:cNvPr>
          <p:cNvCxnSpPr/>
          <p:nvPr/>
        </p:nvCxnSpPr>
        <p:spPr>
          <a:xfrm flipH="1" flipV="1">
            <a:off x="4489133" y="2521237"/>
            <a:ext cx="438026" cy="1320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96" name="Gerade Verbindung mit Pfeil 4095">
            <a:extLst>
              <a:ext uri="{FF2B5EF4-FFF2-40B4-BE49-F238E27FC236}">
                <a16:creationId xmlns:a16="http://schemas.microsoft.com/office/drawing/2014/main" id="{21170E4E-A90D-48C7-9592-56101C76AFAB}"/>
              </a:ext>
            </a:extLst>
          </p:cNvPr>
          <p:cNvCxnSpPr/>
          <p:nvPr/>
        </p:nvCxnSpPr>
        <p:spPr>
          <a:xfrm flipV="1">
            <a:off x="4416206" y="3109054"/>
            <a:ext cx="0" cy="548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0" name="Gerade Verbindung mit Pfeil 4099">
            <a:extLst>
              <a:ext uri="{FF2B5EF4-FFF2-40B4-BE49-F238E27FC236}">
                <a16:creationId xmlns:a16="http://schemas.microsoft.com/office/drawing/2014/main" id="{996E6C49-9336-4DF7-AA0D-67B75E52B8F6}"/>
              </a:ext>
            </a:extLst>
          </p:cNvPr>
          <p:cNvCxnSpPr>
            <a:cxnSpLocks/>
          </p:cNvCxnSpPr>
          <p:nvPr/>
        </p:nvCxnSpPr>
        <p:spPr>
          <a:xfrm flipH="1">
            <a:off x="6335035" y="2743200"/>
            <a:ext cx="245212" cy="528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2" name="Gerade Verbindung mit Pfeil 4101">
            <a:extLst>
              <a:ext uri="{FF2B5EF4-FFF2-40B4-BE49-F238E27FC236}">
                <a16:creationId xmlns:a16="http://schemas.microsoft.com/office/drawing/2014/main" id="{9A4342E5-AE6F-4529-BBEC-7ABF1625EB4C}"/>
              </a:ext>
            </a:extLst>
          </p:cNvPr>
          <p:cNvCxnSpPr/>
          <p:nvPr/>
        </p:nvCxnSpPr>
        <p:spPr>
          <a:xfrm>
            <a:off x="6795011" y="2713188"/>
            <a:ext cx="241893" cy="558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4" name="Gerade Verbindung mit Pfeil 4103">
            <a:extLst>
              <a:ext uri="{FF2B5EF4-FFF2-40B4-BE49-F238E27FC236}">
                <a16:creationId xmlns:a16="http://schemas.microsoft.com/office/drawing/2014/main" id="{B3436427-E6B4-4BF6-B12D-F48B89C114D1}"/>
              </a:ext>
            </a:extLst>
          </p:cNvPr>
          <p:cNvCxnSpPr>
            <a:cxnSpLocks/>
          </p:cNvCxnSpPr>
          <p:nvPr/>
        </p:nvCxnSpPr>
        <p:spPr>
          <a:xfrm flipV="1">
            <a:off x="6061382" y="3367377"/>
            <a:ext cx="257956" cy="613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6" name="Gerade Verbindung mit Pfeil 4105">
            <a:extLst>
              <a:ext uri="{FF2B5EF4-FFF2-40B4-BE49-F238E27FC236}">
                <a16:creationId xmlns:a16="http://schemas.microsoft.com/office/drawing/2014/main" id="{71B014DB-4B15-4DE5-86BC-B136495DB3EC}"/>
              </a:ext>
            </a:extLst>
          </p:cNvPr>
          <p:cNvCxnSpPr/>
          <p:nvPr/>
        </p:nvCxnSpPr>
        <p:spPr>
          <a:xfrm flipH="1" flipV="1">
            <a:off x="7087156" y="3376149"/>
            <a:ext cx="212763" cy="5893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12" name="Gerade Verbindung mit Pfeil 4111">
            <a:extLst>
              <a:ext uri="{FF2B5EF4-FFF2-40B4-BE49-F238E27FC236}">
                <a16:creationId xmlns:a16="http://schemas.microsoft.com/office/drawing/2014/main" id="{E548CF53-E22B-4C8C-9D5C-039AD98A0BB6}"/>
              </a:ext>
            </a:extLst>
          </p:cNvPr>
          <p:cNvCxnSpPr/>
          <p:nvPr/>
        </p:nvCxnSpPr>
        <p:spPr>
          <a:xfrm flipV="1">
            <a:off x="6687668" y="3271693"/>
            <a:ext cx="0" cy="513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17" name="Gerade Verbindung mit Pfeil 4116">
            <a:extLst>
              <a:ext uri="{FF2B5EF4-FFF2-40B4-BE49-F238E27FC236}">
                <a16:creationId xmlns:a16="http://schemas.microsoft.com/office/drawing/2014/main" id="{854499F6-1E02-4162-9D18-62A7AC5C429E}"/>
              </a:ext>
            </a:extLst>
          </p:cNvPr>
          <p:cNvCxnSpPr/>
          <p:nvPr/>
        </p:nvCxnSpPr>
        <p:spPr>
          <a:xfrm flipH="1">
            <a:off x="8666922" y="2798859"/>
            <a:ext cx="219282" cy="472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19" name="Gerade Verbindung mit Pfeil 4118">
            <a:extLst>
              <a:ext uri="{FF2B5EF4-FFF2-40B4-BE49-F238E27FC236}">
                <a16:creationId xmlns:a16="http://schemas.microsoft.com/office/drawing/2014/main" id="{4F969EBB-7545-4709-8924-C09246590353}"/>
              </a:ext>
            </a:extLst>
          </p:cNvPr>
          <p:cNvCxnSpPr/>
          <p:nvPr/>
        </p:nvCxnSpPr>
        <p:spPr>
          <a:xfrm>
            <a:off x="9100889" y="2798933"/>
            <a:ext cx="109330" cy="326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22" name="Gerade Verbindung mit Pfeil 4121">
            <a:extLst>
              <a:ext uri="{FF2B5EF4-FFF2-40B4-BE49-F238E27FC236}">
                <a16:creationId xmlns:a16="http://schemas.microsoft.com/office/drawing/2014/main" id="{5918AB49-010C-4C55-9C06-08A8ACDB8E1E}"/>
              </a:ext>
            </a:extLst>
          </p:cNvPr>
          <p:cNvCxnSpPr/>
          <p:nvPr/>
        </p:nvCxnSpPr>
        <p:spPr>
          <a:xfrm flipV="1">
            <a:off x="8580887" y="3445527"/>
            <a:ext cx="305317" cy="33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24" name="Gerade Verbindung mit Pfeil 4123">
            <a:extLst>
              <a:ext uri="{FF2B5EF4-FFF2-40B4-BE49-F238E27FC236}">
                <a16:creationId xmlns:a16="http://schemas.microsoft.com/office/drawing/2014/main" id="{05BA66D6-AD28-4B5C-AB6C-8F8DBD14CD19}"/>
              </a:ext>
            </a:extLst>
          </p:cNvPr>
          <p:cNvCxnSpPr/>
          <p:nvPr/>
        </p:nvCxnSpPr>
        <p:spPr>
          <a:xfrm>
            <a:off x="8666922" y="4054736"/>
            <a:ext cx="65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26" name="Gerade Verbindung mit Pfeil 4125">
            <a:extLst>
              <a:ext uri="{FF2B5EF4-FFF2-40B4-BE49-F238E27FC236}">
                <a16:creationId xmlns:a16="http://schemas.microsoft.com/office/drawing/2014/main" id="{101E19DA-F65A-4142-8A67-A7C62982C5AB}"/>
              </a:ext>
            </a:extLst>
          </p:cNvPr>
          <p:cNvCxnSpPr/>
          <p:nvPr/>
        </p:nvCxnSpPr>
        <p:spPr>
          <a:xfrm>
            <a:off x="9424904" y="3538330"/>
            <a:ext cx="220028" cy="427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27" name="Textfeld 4126">
            <a:extLst>
              <a:ext uri="{FF2B5EF4-FFF2-40B4-BE49-F238E27FC236}">
                <a16:creationId xmlns:a16="http://schemas.microsoft.com/office/drawing/2014/main" id="{58539E76-2249-4D3B-A354-4AE84F5EA3B3}"/>
              </a:ext>
            </a:extLst>
          </p:cNvPr>
          <p:cNvSpPr txBox="1"/>
          <p:nvPr/>
        </p:nvSpPr>
        <p:spPr>
          <a:xfrm>
            <a:off x="1049894" y="4595971"/>
            <a:ext cx="11109895" cy="369332"/>
          </a:xfrm>
          <a:prstGeom prst="rect">
            <a:avLst/>
          </a:prstGeom>
          <a:noFill/>
        </p:spPr>
        <p:txBody>
          <a:bodyPr wrap="square" rtlCol="0">
            <a:spAutoFit/>
          </a:bodyPr>
          <a:lstStyle/>
          <a:p>
            <a:r>
              <a:rPr lang="de-DE" dirty="0"/>
              <a:t>Top-down		</a:t>
            </a:r>
            <a:r>
              <a:rPr lang="de-DE" dirty="0" err="1"/>
              <a:t>Bottom-up</a:t>
            </a:r>
            <a:r>
              <a:rPr lang="de-DE" dirty="0"/>
              <a:t>	Both </a:t>
            </a:r>
            <a:r>
              <a:rPr lang="de-DE" dirty="0" err="1"/>
              <a:t>directions</a:t>
            </a:r>
            <a:r>
              <a:rPr lang="de-DE" dirty="0"/>
              <a:t>		Multiple Nucleus</a:t>
            </a:r>
          </a:p>
        </p:txBody>
      </p:sp>
      <p:sp>
        <p:nvSpPr>
          <p:cNvPr id="4128" name="Textfeld 4127">
            <a:extLst>
              <a:ext uri="{FF2B5EF4-FFF2-40B4-BE49-F238E27FC236}">
                <a16:creationId xmlns:a16="http://schemas.microsoft.com/office/drawing/2014/main" id="{6AE19E54-EE6F-44A0-93CB-AB0E5FD1C416}"/>
              </a:ext>
            </a:extLst>
          </p:cNvPr>
          <p:cNvSpPr txBox="1"/>
          <p:nvPr/>
        </p:nvSpPr>
        <p:spPr>
          <a:xfrm>
            <a:off x="10183632" y="2129339"/>
            <a:ext cx="1751276" cy="2123658"/>
          </a:xfrm>
          <a:prstGeom prst="rect">
            <a:avLst/>
          </a:prstGeom>
          <a:noFill/>
        </p:spPr>
        <p:txBody>
          <a:bodyPr wrap="square" rtlCol="0">
            <a:spAutoFit/>
          </a:bodyPr>
          <a:lstStyle/>
          <a:p>
            <a:r>
              <a:rPr lang="de-DE" sz="1200" dirty="0"/>
              <a:t>Top-Management</a:t>
            </a:r>
          </a:p>
          <a:p>
            <a:endParaRPr lang="de-DE" sz="1200" dirty="0"/>
          </a:p>
          <a:p>
            <a:endParaRPr lang="de-DE" sz="1200" dirty="0"/>
          </a:p>
          <a:p>
            <a:endParaRPr lang="de-DE" sz="1200" dirty="0"/>
          </a:p>
          <a:p>
            <a:r>
              <a:rPr lang="de-DE" sz="1200" dirty="0"/>
              <a:t>Mittleres Management</a:t>
            </a:r>
          </a:p>
          <a:p>
            <a:endParaRPr lang="de-DE" sz="1200" dirty="0"/>
          </a:p>
          <a:p>
            <a:endParaRPr lang="de-DE" sz="1200" dirty="0"/>
          </a:p>
          <a:p>
            <a:endParaRPr lang="de-DE" sz="1200" dirty="0"/>
          </a:p>
          <a:p>
            <a:endParaRPr lang="de-DE" sz="1200" dirty="0"/>
          </a:p>
          <a:p>
            <a:endParaRPr lang="de-DE" sz="1200" dirty="0"/>
          </a:p>
          <a:p>
            <a:r>
              <a:rPr lang="de-DE" sz="1200" dirty="0"/>
              <a:t>Mitarbeitende</a:t>
            </a:r>
          </a:p>
        </p:txBody>
      </p:sp>
      <p:sp>
        <p:nvSpPr>
          <p:cNvPr id="4130" name="Textfeld 4129">
            <a:extLst>
              <a:ext uri="{FF2B5EF4-FFF2-40B4-BE49-F238E27FC236}">
                <a16:creationId xmlns:a16="http://schemas.microsoft.com/office/drawing/2014/main" id="{11E55FFB-D178-427C-9D66-FD0A0DF3C283}"/>
              </a:ext>
            </a:extLst>
          </p:cNvPr>
          <p:cNvSpPr txBox="1"/>
          <p:nvPr/>
        </p:nvSpPr>
        <p:spPr>
          <a:xfrm>
            <a:off x="8468139" y="5596609"/>
            <a:ext cx="6933537" cy="461665"/>
          </a:xfrm>
          <a:prstGeom prst="rect">
            <a:avLst/>
          </a:prstGeom>
          <a:noFill/>
        </p:spPr>
        <p:txBody>
          <a:bodyPr wrap="square" rtlCol="0">
            <a:spAutoFit/>
          </a:bodyPr>
          <a:lstStyle/>
          <a:p>
            <a:r>
              <a:rPr lang="de-DE" sz="2400" dirty="0"/>
              <a:t>Welches Passt?</a:t>
            </a:r>
          </a:p>
        </p:txBody>
      </p:sp>
    </p:spTree>
    <p:extLst>
      <p:ext uri="{BB962C8B-B14F-4D97-AF65-F5344CB8AC3E}">
        <p14:creationId xmlns:p14="http://schemas.microsoft.com/office/powerpoint/2010/main" val="339363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Berg und Talfahrt</a:t>
            </a:r>
            <a:br>
              <a:rPr lang="de-DE" dirty="0"/>
            </a:br>
            <a:r>
              <a:rPr lang="de-DE" dirty="0"/>
              <a:t>Die Phasen der Veränderung</a:t>
            </a:r>
          </a:p>
        </p:txBody>
      </p:sp>
      <p:sp>
        <p:nvSpPr>
          <p:cNvPr id="7" name="Textplatzhalter 3"/>
          <p:cNvSpPr txBox="1">
            <a:spLocks/>
          </p:cNvSpPr>
          <p:nvPr/>
        </p:nvSpPr>
        <p:spPr>
          <a:xfrm>
            <a:off x="838200" y="1690688"/>
            <a:ext cx="7725568" cy="4248472"/>
          </a:xfrm>
          <a:prstGeom prst="rect">
            <a:avLst/>
          </a:prstGeom>
        </p:spPr>
        <p:txBody>
          <a:bodyPr/>
          <a:lstStyle>
            <a:lvl1pPr marL="342900" indent="-342900" algn="l" rtl="0" eaLnBrk="1" fontAlgn="base" hangingPunct="1">
              <a:lnSpc>
                <a:spcPct val="150000"/>
              </a:lnSpc>
              <a:spcBef>
                <a:spcPct val="50000"/>
              </a:spcBef>
              <a:spcAft>
                <a:spcPct val="0"/>
              </a:spcAft>
              <a:buSzPct val="150000"/>
              <a:buBlip>
                <a:blip r:embed="rId2"/>
              </a:buBlip>
              <a:defRPr sz="2000">
                <a:solidFill>
                  <a:schemeClr val="tx1"/>
                </a:solidFill>
                <a:latin typeface="+mn-lt"/>
                <a:ea typeface="+mn-ea"/>
                <a:cs typeface="+mn-cs"/>
              </a:defRPr>
            </a:lvl1pPr>
            <a:lvl2pPr marL="841375" indent="-384175" algn="l" rtl="0" eaLnBrk="1" fontAlgn="base" hangingPunct="1">
              <a:lnSpc>
                <a:spcPct val="150000"/>
              </a:lnSpc>
              <a:spcBef>
                <a:spcPct val="50000"/>
              </a:spcBef>
              <a:spcAft>
                <a:spcPct val="0"/>
              </a:spcAft>
              <a:buSzPct val="150000"/>
              <a:buFontTx/>
              <a:buBlip>
                <a:blip r:embed="rId3"/>
              </a:buBlip>
              <a:defRPr>
                <a:solidFill>
                  <a:schemeClr val="tx1"/>
                </a:solidFill>
                <a:latin typeface="+mn-lt"/>
              </a:defRPr>
            </a:lvl2pPr>
            <a:lvl3pPr marL="1317625" indent="-361950" algn="l" rtl="0" eaLnBrk="1" fontAlgn="base" hangingPunct="1">
              <a:lnSpc>
                <a:spcPct val="150000"/>
              </a:lnSpc>
              <a:spcBef>
                <a:spcPct val="50000"/>
              </a:spcBef>
              <a:spcAft>
                <a:spcPct val="0"/>
              </a:spcAft>
              <a:buSzPct val="150000"/>
              <a:buFontTx/>
              <a:buBlip>
                <a:blip r:embed="rId4"/>
              </a:buBlip>
              <a:defRPr>
                <a:solidFill>
                  <a:schemeClr val="tx1"/>
                </a:solidFill>
                <a:latin typeface="+mn-lt"/>
              </a:defRPr>
            </a:lvl3pPr>
            <a:lvl4pPr marL="1660525" indent="-228600" algn="l" rtl="0" eaLnBrk="1" fontAlgn="base" hangingPunct="1">
              <a:spcBef>
                <a:spcPct val="20000"/>
              </a:spcBef>
              <a:spcAft>
                <a:spcPct val="0"/>
              </a:spcAft>
              <a:buFontTx/>
              <a:buBlip>
                <a:blip r:embed="rId5"/>
              </a:buBlip>
              <a:defRPr sz="1800">
                <a:solidFill>
                  <a:schemeClr val="tx1"/>
                </a:solidFill>
                <a:latin typeface="+mn-lt"/>
              </a:defRPr>
            </a:lvl4pPr>
            <a:lvl5pPr marL="2079625" indent="-228600" algn="l" rtl="0" eaLnBrk="1" fontAlgn="base" hangingPunct="1">
              <a:spcBef>
                <a:spcPct val="20000"/>
              </a:spcBef>
              <a:spcAft>
                <a:spcPct val="0"/>
              </a:spcAft>
              <a:buClr>
                <a:srgbClr val="234684"/>
              </a:buClr>
              <a:buFont typeface="Arial" pitchFamily="34" charset="0"/>
              <a:buChar char="•"/>
              <a:defRPr sz="1800">
                <a:solidFill>
                  <a:schemeClr val="tx1"/>
                </a:solidFill>
                <a:latin typeface="+mn-lt"/>
              </a:defRPr>
            </a:lvl5pPr>
            <a:lvl6pPr marL="2536825" indent="-228600" algn="l" rtl="0" eaLnBrk="1" fontAlgn="base" hangingPunct="1">
              <a:spcBef>
                <a:spcPct val="20000"/>
              </a:spcBef>
              <a:spcAft>
                <a:spcPct val="0"/>
              </a:spcAft>
              <a:buChar char="»"/>
              <a:defRPr sz="2000">
                <a:solidFill>
                  <a:schemeClr val="tx1"/>
                </a:solidFill>
                <a:latin typeface="+mn-lt"/>
              </a:defRPr>
            </a:lvl6pPr>
            <a:lvl7pPr marL="2994025" indent="-228600" algn="l" rtl="0" eaLnBrk="1" fontAlgn="base" hangingPunct="1">
              <a:spcBef>
                <a:spcPct val="20000"/>
              </a:spcBef>
              <a:spcAft>
                <a:spcPct val="0"/>
              </a:spcAft>
              <a:buChar char="»"/>
              <a:defRPr sz="2000">
                <a:solidFill>
                  <a:schemeClr val="tx1"/>
                </a:solidFill>
                <a:latin typeface="+mn-lt"/>
              </a:defRPr>
            </a:lvl7pPr>
            <a:lvl8pPr marL="3451225" indent="-228600" algn="l" rtl="0" eaLnBrk="1" fontAlgn="base" hangingPunct="1">
              <a:spcBef>
                <a:spcPct val="20000"/>
              </a:spcBef>
              <a:spcAft>
                <a:spcPct val="0"/>
              </a:spcAft>
              <a:buChar char="»"/>
              <a:defRPr sz="2000">
                <a:solidFill>
                  <a:schemeClr val="tx1"/>
                </a:solidFill>
                <a:latin typeface="+mn-lt"/>
              </a:defRPr>
            </a:lvl8pPr>
            <a:lvl9pPr marL="3908425" indent="-228600" algn="l" rtl="0" eaLnBrk="1" fontAlgn="base" hangingPunct="1">
              <a:spcBef>
                <a:spcPct val="20000"/>
              </a:spcBef>
              <a:spcAft>
                <a:spcPct val="0"/>
              </a:spcAft>
              <a:buChar char="»"/>
              <a:defRPr sz="2000">
                <a:solidFill>
                  <a:schemeClr val="tx1"/>
                </a:solidFill>
                <a:latin typeface="+mn-lt"/>
              </a:defRPr>
            </a:lvl9pPr>
          </a:lstStyle>
          <a:p>
            <a:pPr marL="0" indent="0">
              <a:lnSpc>
                <a:spcPct val="100000"/>
              </a:lnSpc>
              <a:buSzTx/>
              <a:buNone/>
            </a:pPr>
            <a:endParaRPr lang="de-DE" dirty="0"/>
          </a:p>
        </p:txBody>
      </p:sp>
      <p:sp>
        <p:nvSpPr>
          <p:cNvPr id="3" name="Freihandform 2"/>
          <p:cNvSpPr/>
          <p:nvPr/>
        </p:nvSpPr>
        <p:spPr>
          <a:xfrm>
            <a:off x="2878668" y="3112591"/>
            <a:ext cx="5723669" cy="2390747"/>
          </a:xfrm>
          <a:custGeom>
            <a:avLst/>
            <a:gdLst>
              <a:gd name="connsiteX0" fmla="*/ 0 w 5723669"/>
              <a:gd name="connsiteY0" fmla="*/ 815943 h 2390747"/>
              <a:gd name="connsiteX1" fmla="*/ 592666 w 5723669"/>
              <a:gd name="connsiteY1" fmla="*/ 528077 h 2390747"/>
              <a:gd name="connsiteX2" fmla="*/ 2590800 w 5723669"/>
              <a:gd name="connsiteY2" fmla="*/ 2390743 h 2390747"/>
              <a:gd name="connsiteX3" fmla="*/ 4419600 w 5723669"/>
              <a:gd name="connsiteY3" fmla="*/ 545010 h 2390747"/>
              <a:gd name="connsiteX4" fmla="*/ 5638800 w 5723669"/>
              <a:gd name="connsiteY4" fmla="*/ 37010 h 2390747"/>
              <a:gd name="connsiteX5" fmla="*/ 5621866 w 5723669"/>
              <a:gd name="connsiteY5" fmla="*/ 37010 h 2390747"/>
              <a:gd name="connsiteX6" fmla="*/ 5638800 w 5723669"/>
              <a:gd name="connsiteY6" fmla="*/ 20077 h 23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3669" h="2390747">
                <a:moveTo>
                  <a:pt x="0" y="815943"/>
                </a:moveTo>
                <a:cubicBezTo>
                  <a:pt x="80433" y="540776"/>
                  <a:pt x="160866" y="265610"/>
                  <a:pt x="592666" y="528077"/>
                </a:cubicBezTo>
                <a:cubicBezTo>
                  <a:pt x="1024466" y="790544"/>
                  <a:pt x="1952978" y="2387921"/>
                  <a:pt x="2590800" y="2390743"/>
                </a:cubicBezTo>
                <a:cubicBezTo>
                  <a:pt x="3228622" y="2393565"/>
                  <a:pt x="3911600" y="937299"/>
                  <a:pt x="4419600" y="545010"/>
                </a:cubicBezTo>
                <a:cubicBezTo>
                  <a:pt x="4927600" y="152721"/>
                  <a:pt x="5438422" y="121677"/>
                  <a:pt x="5638800" y="37010"/>
                </a:cubicBezTo>
                <a:cubicBezTo>
                  <a:pt x="5839178" y="-47657"/>
                  <a:pt x="5621866" y="39832"/>
                  <a:pt x="5621866" y="37010"/>
                </a:cubicBezTo>
                <a:lnTo>
                  <a:pt x="5638800" y="2007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2495601" y="2720089"/>
            <a:ext cx="1279709" cy="584775"/>
          </a:xfrm>
          <a:prstGeom prst="rect">
            <a:avLst/>
          </a:prstGeom>
          <a:noFill/>
          <a:ln>
            <a:solidFill>
              <a:srgbClr val="99CEFF"/>
            </a:solidFill>
          </a:ln>
        </p:spPr>
        <p:txBody>
          <a:bodyPr wrap="none" rtlCol="0">
            <a:spAutoFit/>
          </a:bodyPr>
          <a:lstStyle/>
          <a:p>
            <a:r>
              <a:rPr lang="de-DE" sz="1600" dirty="0"/>
              <a:t>Verneinung/</a:t>
            </a:r>
          </a:p>
          <a:p>
            <a:r>
              <a:rPr lang="de-DE" sz="1600" dirty="0"/>
              <a:t>Schock</a:t>
            </a:r>
          </a:p>
        </p:txBody>
      </p:sp>
      <p:sp>
        <p:nvSpPr>
          <p:cNvPr id="11" name="Textfeld 10"/>
          <p:cNvSpPr txBox="1"/>
          <p:nvPr/>
        </p:nvSpPr>
        <p:spPr>
          <a:xfrm>
            <a:off x="6960097" y="4184354"/>
            <a:ext cx="1237839" cy="584775"/>
          </a:xfrm>
          <a:prstGeom prst="rect">
            <a:avLst/>
          </a:prstGeom>
          <a:noFill/>
          <a:ln>
            <a:solidFill>
              <a:srgbClr val="99CEFF"/>
            </a:solidFill>
          </a:ln>
        </p:spPr>
        <p:txBody>
          <a:bodyPr wrap="none" rtlCol="0">
            <a:spAutoFit/>
          </a:bodyPr>
          <a:lstStyle/>
          <a:p>
            <a:r>
              <a:rPr lang="de-DE" sz="1600" dirty="0"/>
              <a:t>Erkundung/</a:t>
            </a:r>
          </a:p>
          <a:p>
            <a:r>
              <a:rPr lang="de-DE" sz="1600" dirty="0"/>
              <a:t>Lernen</a:t>
            </a:r>
          </a:p>
        </p:txBody>
      </p:sp>
      <p:sp>
        <p:nvSpPr>
          <p:cNvPr id="12" name="Textfeld 11"/>
          <p:cNvSpPr txBox="1"/>
          <p:nvPr/>
        </p:nvSpPr>
        <p:spPr>
          <a:xfrm>
            <a:off x="4806929" y="4307964"/>
            <a:ext cx="1293944" cy="830997"/>
          </a:xfrm>
          <a:prstGeom prst="rect">
            <a:avLst/>
          </a:prstGeom>
          <a:noFill/>
          <a:ln>
            <a:solidFill>
              <a:srgbClr val="99CEFF"/>
            </a:solidFill>
          </a:ln>
        </p:spPr>
        <p:txBody>
          <a:bodyPr wrap="none" rtlCol="0">
            <a:spAutoFit/>
          </a:bodyPr>
          <a:lstStyle/>
          <a:p>
            <a:r>
              <a:rPr lang="de-DE" sz="1600" dirty="0"/>
              <a:t>Krise/Trauer</a:t>
            </a:r>
          </a:p>
          <a:p>
            <a:r>
              <a:rPr lang="de-DE" sz="1600" dirty="0"/>
              <a:t>emotionale </a:t>
            </a:r>
          </a:p>
          <a:p>
            <a:r>
              <a:rPr lang="de-DE" sz="1600" dirty="0"/>
              <a:t>Akzeptanz</a:t>
            </a:r>
          </a:p>
        </p:txBody>
      </p:sp>
      <p:sp>
        <p:nvSpPr>
          <p:cNvPr id="14" name="Textfeld 13"/>
          <p:cNvSpPr txBox="1"/>
          <p:nvPr/>
        </p:nvSpPr>
        <p:spPr>
          <a:xfrm>
            <a:off x="8265987" y="2430791"/>
            <a:ext cx="1588576" cy="584775"/>
          </a:xfrm>
          <a:prstGeom prst="rect">
            <a:avLst/>
          </a:prstGeom>
          <a:noFill/>
          <a:ln>
            <a:solidFill>
              <a:srgbClr val="99CEFF"/>
            </a:solidFill>
          </a:ln>
        </p:spPr>
        <p:txBody>
          <a:bodyPr wrap="none" rtlCol="0">
            <a:spAutoFit/>
          </a:bodyPr>
          <a:lstStyle/>
          <a:p>
            <a:r>
              <a:rPr lang="de-DE" sz="1600" dirty="0"/>
              <a:t>Integration/</a:t>
            </a:r>
          </a:p>
          <a:p>
            <a:r>
              <a:rPr lang="de-DE" sz="1600" dirty="0"/>
              <a:t>Selbstvertrauen</a:t>
            </a:r>
          </a:p>
        </p:txBody>
      </p:sp>
      <p:sp>
        <p:nvSpPr>
          <p:cNvPr id="15" name="Textfeld 14"/>
          <p:cNvSpPr txBox="1"/>
          <p:nvPr/>
        </p:nvSpPr>
        <p:spPr>
          <a:xfrm>
            <a:off x="3918986" y="3599579"/>
            <a:ext cx="1284326" cy="584775"/>
          </a:xfrm>
          <a:prstGeom prst="rect">
            <a:avLst/>
          </a:prstGeom>
          <a:noFill/>
          <a:ln>
            <a:solidFill>
              <a:srgbClr val="99CEFF"/>
            </a:solidFill>
          </a:ln>
        </p:spPr>
        <p:txBody>
          <a:bodyPr wrap="none" rtlCol="0">
            <a:spAutoFit/>
          </a:bodyPr>
          <a:lstStyle/>
          <a:p>
            <a:r>
              <a:rPr lang="de-DE" sz="1600" dirty="0"/>
              <a:t>Widerstand/</a:t>
            </a:r>
          </a:p>
          <a:p>
            <a:r>
              <a:rPr lang="de-DE" sz="1600" dirty="0"/>
              <a:t>Ablehnung</a:t>
            </a:r>
          </a:p>
        </p:txBody>
      </p:sp>
      <p:cxnSp>
        <p:nvCxnSpPr>
          <p:cNvPr id="9" name="Gerade Verbindung mit Pfeil 8"/>
          <p:cNvCxnSpPr/>
          <p:nvPr/>
        </p:nvCxnSpPr>
        <p:spPr>
          <a:xfrm>
            <a:off x="2495600" y="5733256"/>
            <a:ext cx="75608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rot="16200000">
            <a:off x="1263626" y="3846060"/>
            <a:ext cx="1837362" cy="338554"/>
          </a:xfrm>
          <a:prstGeom prst="rect">
            <a:avLst/>
          </a:prstGeom>
          <a:noFill/>
          <a:ln>
            <a:noFill/>
          </a:ln>
        </p:spPr>
        <p:txBody>
          <a:bodyPr wrap="none" rtlCol="0">
            <a:spAutoFit/>
          </a:bodyPr>
          <a:lstStyle/>
          <a:p>
            <a:r>
              <a:rPr lang="de-DE" sz="1600" dirty="0"/>
              <a:t>Leistungsfähigkeit</a:t>
            </a:r>
          </a:p>
        </p:txBody>
      </p:sp>
      <p:cxnSp>
        <p:nvCxnSpPr>
          <p:cNvPr id="13" name="Gerade Verbindung mit Pfeil 12"/>
          <p:cNvCxnSpPr/>
          <p:nvPr/>
        </p:nvCxnSpPr>
        <p:spPr>
          <a:xfrm flipV="1">
            <a:off x="2351584" y="2430792"/>
            <a:ext cx="0" cy="3302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9324669" y="5862022"/>
            <a:ext cx="529312" cy="338554"/>
          </a:xfrm>
          <a:prstGeom prst="rect">
            <a:avLst/>
          </a:prstGeom>
          <a:noFill/>
          <a:ln>
            <a:noFill/>
          </a:ln>
        </p:spPr>
        <p:txBody>
          <a:bodyPr wrap="none" rtlCol="0">
            <a:spAutoFit/>
          </a:bodyPr>
          <a:lstStyle/>
          <a:p>
            <a:r>
              <a:rPr lang="de-DE" sz="1600" dirty="0"/>
              <a:t>Zeit</a:t>
            </a:r>
          </a:p>
        </p:txBody>
      </p:sp>
      <p:sp>
        <p:nvSpPr>
          <p:cNvPr id="17" name="Fußzeilenplatzhalter 1">
            <a:extLst>
              <a:ext uri="{FF2B5EF4-FFF2-40B4-BE49-F238E27FC236}">
                <a16:creationId xmlns:a16="http://schemas.microsoft.com/office/drawing/2014/main" id="{F9747428-E514-449D-8B43-5F5EB2EC564A}"/>
              </a:ext>
            </a:extLst>
          </p:cNvPr>
          <p:cNvSpPr>
            <a:spLocks noGrp="1"/>
          </p:cNvSpPr>
          <p:nvPr>
            <p:ph type="ftr" sz="quarter" idx="11"/>
          </p:nvPr>
        </p:nvSpPr>
        <p:spPr>
          <a:xfrm>
            <a:off x="4038600" y="6543229"/>
            <a:ext cx="4114800" cy="365125"/>
          </a:xfrm>
        </p:spPr>
        <p:txBody>
          <a:bodyPr/>
          <a:lstStyle/>
          <a:p>
            <a:r>
              <a:rPr lang="de-DE" dirty="0"/>
              <a:t>© contec GmbH 2018</a:t>
            </a:r>
          </a:p>
        </p:txBody>
      </p:sp>
      <p:sp>
        <p:nvSpPr>
          <p:cNvPr id="20" name="Fußzeilenplatzhalter 1">
            <a:extLst>
              <a:ext uri="{FF2B5EF4-FFF2-40B4-BE49-F238E27FC236}">
                <a16:creationId xmlns:a16="http://schemas.microsoft.com/office/drawing/2014/main" id="{A8A228A0-4497-4709-B093-F781D75AAE04}"/>
              </a:ext>
            </a:extLst>
          </p:cNvPr>
          <p:cNvSpPr txBox="1">
            <a:spLocks/>
          </p:cNvSpPr>
          <p:nvPr/>
        </p:nvSpPr>
        <p:spPr>
          <a:xfrm>
            <a:off x="4038600" y="6556877"/>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rgbClr val="CCCCCC"/>
                </a:solidFill>
                <a:latin typeface="Barlow"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 contec GmbH 2018</a:t>
            </a:r>
            <a:endParaRPr lang="de-DE" dirty="0"/>
          </a:p>
        </p:txBody>
      </p:sp>
      <p:sp>
        <p:nvSpPr>
          <p:cNvPr id="21" name="Foliennummernplatzhalter 4">
            <a:extLst>
              <a:ext uri="{FF2B5EF4-FFF2-40B4-BE49-F238E27FC236}">
                <a16:creationId xmlns:a16="http://schemas.microsoft.com/office/drawing/2014/main" id="{9220ACD8-975B-49BF-B896-4EFC1D5B8F70}"/>
              </a:ext>
            </a:extLst>
          </p:cNvPr>
          <p:cNvSpPr>
            <a:spLocks noGrp="1"/>
          </p:cNvSpPr>
          <p:nvPr>
            <p:ph type="sldNum" sz="quarter" idx="12"/>
          </p:nvPr>
        </p:nvSpPr>
        <p:spPr>
          <a:xfrm>
            <a:off x="11583697" y="6553396"/>
            <a:ext cx="530629"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273DC5FD-4CC3-46BB-86FE-DA5CF1D67BEB}" type="slidenum">
              <a:rPr lang="de-DE" altLang="de-DE" smtClean="0">
                <a:solidFill>
                  <a:srgbClr val="C2C3C3"/>
                </a:solidFill>
                <a:latin typeface="Tahoma" panose="020B0604030504040204" pitchFamily="34" charset="0"/>
              </a:rPr>
              <a:pPr/>
              <a:t>32</a:t>
            </a:fld>
            <a:endParaRPr lang="de-DE" altLang="de-DE" dirty="0">
              <a:solidFill>
                <a:srgbClr val="C2C3C3"/>
              </a:solidFill>
              <a:latin typeface="Tahoma" panose="020B0604030504040204" pitchFamily="34" charset="0"/>
            </a:endParaRPr>
          </a:p>
        </p:txBody>
      </p:sp>
    </p:spTree>
    <p:extLst>
      <p:ext uri="{BB962C8B-B14F-4D97-AF65-F5344CB8AC3E}">
        <p14:creationId xmlns:p14="http://schemas.microsoft.com/office/powerpoint/2010/main" val="3366435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DE" altLang="de-DE" dirty="0"/>
              <a:t>Die 5 häufigsten Ursachen</a:t>
            </a:r>
          </a:p>
        </p:txBody>
      </p:sp>
      <p:sp>
        <p:nvSpPr>
          <p:cNvPr id="32771" name="Inhaltsplatzhalter 2"/>
          <p:cNvSpPr>
            <a:spLocks noGrp="1"/>
          </p:cNvSpPr>
          <p:nvPr>
            <p:ph idx="1"/>
          </p:nvPr>
        </p:nvSpPr>
        <p:spPr/>
        <p:txBody>
          <a:bodyPr>
            <a:normAutofit/>
          </a:bodyPr>
          <a:lstStyle/>
          <a:p>
            <a:pPr marL="0" indent="0">
              <a:buNone/>
            </a:pPr>
            <a:r>
              <a:rPr lang="de-DE" altLang="de-DE" dirty="0"/>
              <a:t>… für das Scheitern von Veränderungsprozesse?</a:t>
            </a:r>
          </a:p>
          <a:p>
            <a:pPr marL="0" indent="0">
              <a:buNone/>
            </a:pPr>
            <a:endParaRPr lang="de-DE" altLang="de-DE" dirty="0"/>
          </a:p>
          <a:p>
            <a:r>
              <a:rPr lang="de-DE" altLang="de-DE" dirty="0"/>
              <a:t>Schlechte Kommunikation (fast 80%)</a:t>
            </a:r>
          </a:p>
          <a:p>
            <a:r>
              <a:rPr lang="de-DE" altLang="de-DE" dirty="0"/>
              <a:t>Unklare Verantwortlichkeiten (55%)</a:t>
            </a:r>
          </a:p>
          <a:p>
            <a:r>
              <a:rPr lang="de-DE" altLang="de-DE" dirty="0"/>
              <a:t>Schlechtes Projektmanagement (52%)</a:t>
            </a:r>
          </a:p>
          <a:p>
            <a:r>
              <a:rPr lang="de-DE" altLang="de-DE" dirty="0"/>
              <a:t>Frustration aus vergangenen Veränderungsprozessen (47%)</a:t>
            </a:r>
          </a:p>
          <a:p>
            <a:r>
              <a:rPr lang="de-DE" altLang="de-DE" dirty="0"/>
              <a:t>Mangelnde Unterstützung aus Vorstand (44%)</a:t>
            </a:r>
          </a:p>
        </p:txBody>
      </p:sp>
      <p:sp>
        <p:nvSpPr>
          <p:cNvPr id="2" name="Fußzeilenplatzhalter 1">
            <a:extLst>
              <a:ext uri="{FF2B5EF4-FFF2-40B4-BE49-F238E27FC236}">
                <a16:creationId xmlns:a16="http://schemas.microsoft.com/office/drawing/2014/main" id="{46247746-69BE-4244-9294-5102F6D81267}"/>
              </a:ext>
            </a:extLst>
          </p:cNvPr>
          <p:cNvSpPr>
            <a:spLocks noGrp="1"/>
          </p:cNvSpPr>
          <p:nvPr>
            <p:ph type="ftr" sz="quarter" idx="11"/>
          </p:nvPr>
        </p:nvSpPr>
        <p:spPr/>
        <p:txBody>
          <a:bodyPr/>
          <a:lstStyle/>
          <a:p>
            <a:r>
              <a:rPr lang="de-DE" dirty="0"/>
              <a:t>© contec GmbH 2018</a:t>
            </a:r>
          </a:p>
        </p:txBody>
      </p:sp>
      <p:sp>
        <p:nvSpPr>
          <p:cNvPr id="6" name="Fußzeilenplatzhalter 1">
            <a:extLst>
              <a:ext uri="{FF2B5EF4-FFF2-40B4-BE49-F238E27FC236}">
                <a16:creationId xmlns:a16="http://schemas.microsoft.com/office/drawing/2014/main" id="{3F0AE6C5-E6E3-42EE-A522-12E06D14759E}"/>
              </a:ext>
            </a:extLst>
          </p:cNvPr>
          <p:cNvSpPr txBox="1">
            <a:spLocks/>
          </p:cNvSpPr>
          <p:nvPr/>
        </p:nvSpPr>
        <p:spPr>
          <a:xfrm>
            <a:off x="4038600" y="6543229"/>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rgbClr val="CCCCCC"/>
                </a:solidFill>
                <a:latin typeface="Barlow"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 contec GmbH 2018</a:t>
            </a:r>
            <a:endParaRPr lang="de-DE" dirty="0"/>
          </a:p>
        </p:txBody>
      </p:sp>
      <p:sp>
        <p:nvSpPr>
          <p:cNvPr id="8" name="Fußzeilenplatzhalter 1">
            <a:extLst>
              <a:ext uri="{FF2B5EF4-FFF2-40B4-BE49-F238E27FC236}">
                <a16:creationId xmlns:a16="http://schemas.microsoft.com/office/drawing/2014/main" id="{E910C513-DC0C-47CB-9BA9-792A5F971901}"/>
              </a:ext>
            </a:extLst>
          </p:cNvPr>
          <p:cNvSpPr txBox="1">
            <a:spLocks/>
          </p:cNvSpPr>
          <p:nvPr/>
        </p:nvSpPr>
        <p:spPr>
          <a:xfrm>
            <a:off x="4038600" y="6543229"/>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rgbClr val="CCCCCC"/>
                </a:solidFill>
                <a:latin typeface="Barlow"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 contec GmbH 2018</a:t>
            </a:r>
            <a:endParaRPr lang="de-DE" dirty="0"/>
          </a:p>
        </p:txBody>
      </p:sp>
      <p:sp>
        <p:nvSpPr>
          <p:cNvPr id="9" name="Foliennummernplatzhalter 4">
            <a:extLst>
              <a:ext uri="{FF2B5EF4-FFF2-40B4-BE49-F238E27FC236}">
                <a16:creationId xmlns:a16="http://schemas.microsoft.com/office/drawing/2014/main" id="{1E6E7597-D0D6-4031-A641-E654846AE9DC}"/>
              </a:ext>
            </a:extLst>
          </p:cNvPr>
          <p:cNvSpPr>
            <a:spLocks noGrp="1"/>
          </p:cNvSpPr>
          <p:nvPr>
            <p:ph type="sldNum" sz="quarter" idx="12"/>
          </p:nvPr>
        </p:nvSpPr>
        <p:spPr>
          <a:xfrm>
            <a:off x="11583697" y="6539748"/>
            <a:ext cx="530629"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273DC5FD-4CC3-46BB-86FE-DA5CF1D67BEB}" type="slidenum">
              <a:rPr lang="de-DE" altLang="de-DE" smtClean="0">
                <a:solidFill>
                  <a:srgbClr val="C2C3C3"/>
                </a:solidFill>
                <a:latin typeface="Tahoma" panose="020B0604030504040204" pitchFamily="34" charset="0"/>
              </a:rPr>
              <a:pPr/>
              <a:t>33</a:t>
            </a:fld>
            <a:endParaRPr lang="de-DE" altLang="de-DE" dirty="0">
              <a:solidFill>
                <a:srgbClr val="C2C3C3"/>
              </a:solidFill>
              <a:latin typeface="Tahoma" panose="020B0604030504040204" pitchFamily="34" charset="0"/>
            </a:endParaRPr>
          </a:p>
        </p:txBody>
      </p:sp>
    </p:spTree>
    <p:extLst>
      <p:ext uri="{BB962C8B-B14F-4D97-AF65-F5344CB8AC3E}">
        <p14:creationId xmlns:p14="http://schemas.microsoft.com/office/powerpoint/2010/main" val="175595622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9A9F3-B6B7-4BD7-956B-63589B8F6DDD}"/>
              </a:ext>
            </a:extLst>
          </p:cNvPr>
          <p:cNvSpPr>
            <a:spLocks noGrp="1"/>
          </p:cNvSpPr>
          <p:nvPr>
            <p:ph type="title"/>
          </p:nvPr>
        </p:nvSpPr>
        <p:spPr/>
        <p:txBody>
          <a:bodyPr/>
          <a:lstStyle/>
          <a:p>
            <a:r>
              <a:rPr lang="de-DE" dirty="0"/>
              <a:t>Und noch einmal: Planen und nicht einfach loslegen</a:t>
            </a:r>
          </a:p>
        </p:txBody>
      </p:sp>
      <p:sp>
        <p:nvSpPr>
          <p:cNvPr id="4" name="Fußzeilenplatzhalter 3">
            <a:extLst>
              <a:ext uri="{FF2B5EF4-FFF2-40B4-BE49-F238E27FC236}">
                <a16:creationId xmlns:a16="http://schemas.microsoft.com/office/drawing/2014/main" id="{9E1C6F85-EA45-47FB-9911-90FD714F24F1}"/>
              </a:ext>
            </a:extLst>
          </p:cNvPr>
          <p:cNvSpPr>
            <a:spLocks noGrp="1"/>
          </p:cNvSpPr>
          <p:nvPr>
            <p:ph type="ftr" sz="quarter" idx="11"/>
          </p:nvPr>
        </p:nvSpPr>
        <p:spPr/>
        <p:txBody>
          <a:bodyPr/>
          <a:lstStyle/>
          <a:p>
            <a:r>
              <a:rPr lang="de-DE"/>
              <a:t>© contec GmbH 2019</a:t>
            </a:r>
            <a:endParaRPr lang="de-DE" dirty="0"/>
          </a:p>
        </p:txBody>
      </p:sp>
      <p:pic>
        <p:nvPicPr>
          <p:cNvPr id="2050" name="Picture 2">
            <a:extLst>
              <a:ext uri="{FF2B5EF4-FFF2-40B4-BE49-F238E27FC236}">
                <a16:creationId xmlns:a16="http://schemas.microsoft.com/office/drawing/2014/main" id="{D24D9250-72DD-4AA1-852C-27A4B2C1FF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2960" y="2006600"/>
            <a:ext cx="8273840" cy="3739776"/>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87FCEED1-2470-4663-BE39-4B445AFE1823}"/>
              </a:ext>
            </a:extLst>
          </p:cNvPr>
          <p:cNvSpPr/>
          <p:nvPr/>
        </p:nvSpPr>
        <p:spPr>
          <a:xfrm>
            <a:off x="8767564" y="6155421"/>
            <a:ext cx="3039615" cy="276999"/>
          </a:xfrm>
          <a:prstGeom prst="rect">
            <a:avLst/>
          </a:prstGeom>
        </p:spPr>
        <p:txBody>
          <a:bodyPr wrap="none">
            <a:spAutoFit/>
          </a:bodyPr>
          <a:lstStyle/>
          <a:p>
            <a:r>
              <a:rPr lang="de-DE" sz="1200" dirty="0"/>
              <a:t>https://www.flickr.com/photos/hikingartist</a:t>
            </a:r>
          </a:p>
        </p:txBody>
      </p:sp>
    </p:spTree>
    <p:extLst>
      <p:ext uri="{BB962C8B-B14F-4D97-AF65-F5344CB8AC3E}">
        <p14:creationId xmlns:p14="http://schemas.microsoft.com/office/powerpoint/2010/main" val="325429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997397-BA36-4D44-8AD6-92FF02C0988E}"/>
              </a:ext>
            </a:extLst>
          </p:cNvPr>
          <p:cNvSpPr>
            <a:spLocks noGrp="1"/>
          </p:cNvSpPr>
          <p:nvPr>
            <p:ph type="title"/>
          </p:nvPr>
        </p:nvSpPr>
        <p:spPr/>
        <p:txBody>
          <a:bodyPr/>
          <a:lstStyle/>
          <a:p>
            <a:r>
              <a:rPr lang="de-DE" dirty="0"/>
              <a:t>Worum geht es in der digitalen Fachveranstaltung?</a:t>
            </a:r>
          </a:p>
        </p:txBody>
      </p:sp>
      <p:graphicFrame>
        <p:nvGraphicFramePr>
          <p:cNvPr id="6" name="Inhaltsplatzhalter 5">
            <a:extLst>
              <a:ext uri="{FF2B5EF4-FFF2-40B4-BE49-F238E27FC236}">
                <a16:creationId xmlns:a16="http://schemas.microsoft.com/office/drawing/2014/main" id="{2724410F-8FDB-43F0-85D0-7979828DF27C}"/>
              </a:ext>
            </a:extLst>
          </p:cNvPr>
          <p:cNvGraphicFramePr>
            <a:graphicFrameLocks noGrp="1"/>
          </p:cNvGraphicFramePr>
          <p:nvPr>
            <p:ph idx="1"/>
            <p:extLst>
              <p:ext uri="{D42A27DB-BD31-4B8C-83A1-F6EECF244321}">
                <p14:modId xmlns:p14="http://schemas.microsoft.com/office/powerpoint/2010/main" val="1231760365"/>
              </p:ext>
            </p:extLst>
          </p:nvPr>
        </p:nvGraphicFramePr>
        <p:xfrm>
          <a:off x="1928693" y="1690688"/>
          <a:ext cx="1054697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ußzeilenplatzhalter 3">
            <a:extLst>
              <a:ext uri="{FF2B5EF4-FFF2-40B4-BE49-F238E27FC236}">
                <a16:creationId xmlns:a16="http://schemas.microsoft.com/office/drawing/2014/main" id="{B60A0BDF-EAA5-400F-8242-6F28534DA214}"/>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A2D98E3E-EF97-42A2-96A8-4D6064E1F30C}"/>
              </a:ext>
            </a:extLst>
          </p:cNvPr>
          <p:cNvSpPr>
            <a:spLocks noGrp="1"/>
          </p:cNvSpPr>
          <p:nvPr>
            <p:ph type="sldNum" sz="quarter" idx="12"/>
          </p:nvPr>
        </p:nvSpPr>
        <p:spPr/>
        <p:txBody>
          <a:bodyPr/>
          <a:lstStyle/>
          <a:p>
            <a:fld id="{EF3C42C6-A5BB-402A-AE62-602B8087CD15}" type="slidenum">
              <a:rPr lang="de-DE" smtClean="0"/>
              <a:t>35</a:t>
            </a:fld>
            <a:endParaRPr lang="de-DE"/>
          </a:p>
        </p:txBody>
      </p:sp>
      <p:sp>
        <p:nvSpPr>
          <p:cNvPr id="7" name="Textfeld 6">
            <a:extLst>
              <a:ext uri="{FF2B5EF4-FFF2-40B4-BE49-F238E27FC236}">
                <a16:creationId xmlns:a16="http://schemas.microsoft.com/office/drawing/2014/main" id="{A3E7F707-49AF-4782-9C57-DD830373C824}"/>
              </a:ext>
            </a:extLst>
          </p:cNvPr>
          <p:cNvSpPr txBox="1"/>
          <p:nvPr/>
        </p:nvSpPr>
        <p:spPr>
          <a:xfrm>
            <a:off x="722299" y="2201119"/>
            <a:ext cx="2843092" cy="2308324"/>
          </a:xfrm>
          <a:prstGeom prst="rect">
            <a:avLst/>
          </a:prstGeom>
          <a:noFill/>
        </p:spPr>
        <p:txBody>
          <a:bodyPr wrap="square" rtlCol="0">
            <a:spAutoFit/>
          </a:bodyPr>
          <a:lstStyle/>
          <a:p>
            <a:r>
              <a:rPr lang="de-DE" sz="2400" dirty="0"/>
              <a:t>Wir betrachten diese Themen zur Anpassung der Organisation an die Vorgaben des BTHGs </a:t>
            </a:r>
          </a:p>
        </p:txBody>
      </p:sp>
    </p:spTree>
    <p:extLst>
      <p:ext uri="{BB962C8B-B14F-4D97-AF65-F5344CB8AC3E}">
        <p14:creationId xmlns:p14="http://schemas.microsoft.com/office/powerpoint/2010/main" val="2927713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F7B2C-DCF8-4FFB-86B7-A532E990916A}"/>
              </a:ext>
            </a:extLst>
          </p:cNvPr>
          <p:cNvSpPr>
            <a:spLocks noGrp="1"/>
          </p:cNvSpPr>
          <p:nvPr>
            <p:ph type="title"/>
          </p:nvPr>
        </p:nvSpPr>
        <p:spPr/>
        <p:txBody>
          <a:bodyPr/>
          <a:lstStyle/>
          <a:p>
            <a:r>
              <a:rPr lang="de-DE" dirty="0"/>
              <a:t>Die digitale Fachveranstaltung</a:t>
            </a:r>
          </a:p>
        </p:txBody>
      </p:sp>
      <p:sp>
        <p:nvSpPr>
          <p:cNvPr id="3" name="Inhaltsplatzhalter 2">
            <a:extLst>
              <a:ext uri="{FF2B5EF4-FFF2-40B4-BE49-F238E27FC236}">
                <a16:creationId xmlns:a16="http://schemas.microsoft.com/office/drawing/2014/main" id="{78B8A101-2DA8-44ED-A02B-1231A0076E2B}"/>
              </a:ext>
            </a:extLst>
          </p:cNvPr>
          <p:cNvSpPr>
            <a:spLocks noGrp="1"/>
          </p:cNvSpPr>
          <p:nvPr>
            <p:ph idx="1"/>
          </p:nvPr>
        </p:nvSpPr>
        <p:spPr/>
        <p:txBody>
          <a:bodyPr/>
          <a:lstStyle/>
          <a:p>
            <a:r>
              <a:rPr lang="de-DE" dirty="0"/>
              <a:t>Wir betrachten entscheidende Schritte in dem anstehenden </a:t>
            </a:r>
            <a:r>
              <a:rPr lang="de-DE" dirty="0" err="1"/>
              <a:t>Changeprozess</a:t>
            </a:r>
            <a:endParaRPr lang="de-DE" dirty="0"/>
          </a:p>
          <a:p>
            <a:r>
              <a:rPr lang="de-DE" dirty="0"/>
              <a:t>Wir definieren die Bedeutung von Führung in derartigen Prozessen</a:t>
            </a:r>
          </a:p>
          <a:p>
            <a:r>
              <a:rPr lang="de-DE" dirty="0"/>
              <a:t>Wir diskutieren Situationen vor Ort</a:t>
            </a:r>
          </a:p>
          <a:p>
            <a:endParaRPr lang="de-DE" dirty="0"/>
          </a:p>
          <a:p>
            <a:pPr marL="914400" lvl="2" indent="0">
              <a:buNone/>
            </a:pPr>
            <a:r>
              <a:rPr lang="de-DE" sz="3200" b="1" dirty="0"/>
              <a:t>Seien Sie herzlich eingeladen!</a:t>
            </a:r>
          </a:p>
        </p:txBody>
      </p:sp>
      <p:sp>
        <p:nvSpPr>
          <p:cNvPr id="4" name="Fußzeilenplatzhalter 3">
            <a:extLst>
              <a:ext uri="{FF2B5EF4-FFF2-40B4-BE49-F238E27FC236}">
                <a16:creationId xmlns:a16="http://schemas.microsoft.com/office/drawing/2014/main" id="{767CA0AC-4E73-46CA-9F33-7C7F00F413DB}"/>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87E2F36A-9E99-43E2-8534-C65F656A5279}"/>
              </a:ext>
            </a:extLst>
          </p:cNvPr>
          <p:cNvSpPr>
            <a:spLocks noGrp="1"/>
          </p:cNvSpPr>
          <p:nvPr>
            <p:ph type="sldNum" sz="quarter" idx="12"/>
          </p:nvPr>
        </p:nvSpPr>
        <p:spPr/>
        <p:txBody>
          <a:bodyPr/>
          <a:lstStyle/>
          <a:p>
            <a:fld id="{EF3C42C6-A5BB-402A-AE62-602B8087CD15}" type="slidenum">
              <a:rPr lang="de-DE" smtClean="0"/>
              <a:t>36</a:t>
            </a:fld>
            <a:endParaRPr lang="de-DE"/>
          </a:p>
        </p:txBody>
      </p:sp>
    </p:spTree>
    <p:extLst>
      <p:ext uri="{BB962C8B-B14F-4D97-AF65-F5344CB8AC3E}">
        <p14:creationId xmlns:p14="http://schemas.microsoft.com/office/powerpoint/2010/main" val="257159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BAFB5-570E-4D9E-B015-CEC04B0C9C68}"/>
              </a:ext>
            </a:extLst>
          </p:cNvPr>
          <p:cNvSpPr>
            <a:spLocks noGrp="1"/>
          </p:cNvSpPr>
          <p:nvPr>
            <p:ph type="title"/>
          </p:nvPr>
        </p:nvSpPr>
        <p:spPr/>
        <p:txBody>
          <a:bodyPr/>
          <a:lstStyle/>
          <a:p>
            <a:r>
              <a:rPr lang="de-DE" dirty="0"/>
              <a:t>Inhalt</a:t>
            </a:r>
          </a:p>
        </p:txBody>
      </p:sp>
      <p:sp>
        <p:nvSpPr>
          <p:cNvPr id="3" name="Inhaltsplatzhalter 2">
            <a:extLst>
              <a:ext uri="{FF2B5EF4-FFF2-40B4-BE49-F238E27FC236}">
                <a16:creationId xmlns:a16="http://schemas.microsoft.com/office/drawing/2014/main" id="{F22F5413-601C-4445-A72E-7641336E46BA}"/>
              </a:ext>
            </a:extLst>
          </p:cNvPr>
          <p:cNvSpPr>
            <a:spLocks noGrp="1"/>
          </p:cNvSpPr>
          <p:nvPr>
            <p:ph idx="1"/>
          </p:nvPr>
        </p:nvSpPr>
        <p:spPr/>
        <p:txBody>
          <a:bodyPr/>
          <a:lstStyle/>
          <a:p>
            <a:pPr marL="0" indent="0">
              <a:buNone/>
            </a:pPr>
            <a:r>
              <a:rPr lang="de-DE" dirty="0">
                <a:latin typeface="+mn-lt"/>
              </a:rPr>
              <a:t>1. Darlegung der Ausgangslage</a:t>
            </a:r>
          </a:p>
          <a:p>
            <a:pPr marL="0" indent="0">
              <a:buNone/>
            </a:pPr>
            <a:r>
              <a:rPr lang="de-DE" dirty="0">
                <a:latin typeface="+mn-lt"/>
              </a:rPr>
              <a:t>2.Notwendige Maßnahmen innerhalb der Übergangsphase</a:t>
            </a:r>
          </a:p>
          <a:p>
            <a:pPr lvl="1">
              <a:buFontTx/>
              <a:buChar char="-"/>
            </a:pPr>
            <a:r>
              <a:rPr lang="de-DE" dirty="0">
                <a:latin typeface="+mn-lt"/>
              </a:rPr>
              <a:t>Strategie und Planung</a:t>
            </a:r>
          </a:p>
          <a:p>
            <a:pPr lvl="1">
              <a:buFontTx/>
              <a:buChar char="-"/>
            </a:pPr>
            <a:r>
              <a:rPr lang="de-DE" dirty="0">
                <a:latin typeface="+mn-lt"/>
              </a:rPr>
              <a:t>Auseinandersetzung mit Haltung und Kultur</a:t>
            </a:r>
          </a:p>
          <a:p>
            <a:pPr lvl="1">
              <a:buFontTx/>
              <a:buChar char="-"/>
            </a:pPr>
            <a:r>
              <a:rPr lang="de-DE" dirty="0">
                <a:latin typeface="+mn-lt"/>
              </a:rPr>
              <a:t>Klärung des Leistungsangebotes und der Prozesse</a:t>
            </a:r>
          </a:p>
          <a:p>
            <a:pPr lvl="1">
              <a:buFontTx/>
              <a:buChar char="-"/>
            </a:pPr>
            <a:r>
              <a:rPr lang="de-DE" dirty="0">
                <a:latin typeface="+mn-lt"/>
              </a:rPr>
              <a:t>Anpassung der Organisationsstruktur, der Personalentwicklung</a:t>
            </a:r>
          </a:p>
          <a:p>
            <a:pPr lvl="1">
              <a:buFontTx/>
              <a:buChar char="-"/>
            </a:pPr>
            <a:r>
              <a:rPr lang="de-DE" dirty="0">
                <a:latin typeface="+mn-lt"/>
              </a:rPr>
              <a:t>Rahmenbedingungen eines Changeprozesses</a:t>
            </a:r>
          </a:p>
          <a:p>
            <a:pPr marL="0" lvl="1" indent="0">
              <a:buNone/>
            </a:pPr>
            <a:r>
              <a:rPr lang="de-DE" sz="3000" dirty="0">
                <a:latin typeface="+mn-lt"/>
              </a:rPr>
              <a:t>3. Die digitale Fachveranstaltung</a:t>
            </a:r>
          </a:p>
        </p:txBody>
      </p:sp>
      <p:sp>
        <p:nvSpPr>
          <p:cNvPr id="4" name="Fußzeilenplatzhalter 3">
            <a:extLst>
              <a:ext uri="{FF2B5EF4-FFF2-40B4-BE49-F238E27FC236}">
                <a16:creationId xmlns:a16="http://schemas.microsoft.com/office/drawing/2014/main" id="{B6DA18F5-115C-4D3C-BE41-E3DC90D4F7DB}"/>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A8138718-C327-4B2F-8489-2F12F8A1E838}"/>
              </a:ext>
            </a:extLst>
          </p:cNvPr>
          <p:cNvSpPr>
            <a:spLocks noGrp="1"/>
          </p:cNvSpPr>
          <p:nvPr>
            <p:ph type="sldNum" sz="quarter" idx="12"/>
          </p:nvPr>
        </p:nvSpPr>
        <p:spPr/>
        <p:txBody>
          <a:bodyPr/>
          <a:lstStyle/>
          <a:p>
            <a:fld id="{EF3C42C6-A5BB-402A-AE62-602B8087CD15}" type="slidenum">
              <a:rPr lang="de-DE" smtClean="0"/>
              <a:t>4</a:t>
            </a:fld>
            <a:endParaRPr lang="de-DE"/>
          </a:p>
        </p:txBody>
      </p:sp>
    </p:spTree>
    <p:extLst>
      <p:ext uri="{BB962C8B-B14F-4D97-AF65-F5344CB8AC3E}">
        <p14:creationId xmlns:p14="http://schemas.microsoft.com/office/powerpoint/2010/main" val="257397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1549-084F-482B-82D5-20AB6C7ECB39}"/>
              </a:ext>
            </a:extLst>
          </p:cNvPr>
          <p:cNvSpPr>
            <a:spLocks noGrp="1"/>
          </p:cNvSpPr>
          <p:nvPr>
            <p:ph type="title"/>
          </p:nvPr>
        </p:nvSpPr>
        <p:spPr/>
        <p:txBody>
          <a:bodyPr/>
          <a:lstStyle/>
          <a:p>
            <a:r>
              <a:rPr lang="de-DE" dirty="0"/>
              <a:t>Ein Raunen geht durchs Land…..</a:t>
            </a:r>
          </a:p>
        </p:txBody>
      </p:sp>
      <p:sp>
        <p:nvSpPr>
          <p:cNvPr id="3" name="Inhaltsplatzhalter 2">
            <a:extLst>
              <a:ext uri="{FF2B5EF4-FFF2-40B4-BE49-F238E27FC236}">
                <a16:creationId xmlns:a16="http://schemas.microsoft.com/office/drawing/2014/main" id="{5156624B-116A-4168-82F4-0477FE93693F}"/>
              </a:ext>
            </a:extLst>
          </p:cNvPr>
          <p:cNvSpPr>
            <a:spLocks noGrp="1"/>
          </p:cNvSpPr>
          <p:nvPr>
            <p:ph idx="1"/>
          </p:nvPr>
        </p:nvSpPr>
        <p:spPr/>
        <p:txBody>
          <a:bodyPr>
            <a:normAutofit fontScale="85000" lnSpcReduction="20000"/>
          </a:bodyPr>
          <a:lstStyle/>
          <a:p>
            <a:pPr marL="0" indent="0">
              <a:buNone/>
            </a:pPr>
            <a:r>
              <a:rPr lang="de-DE" b="1" dirty="0"/>
              <a:t>Warten wir erstmal ab</a:t>
            </a:r>
          </a:p>
          <a:p>
            <a:pPr marL="0" indent="0">
              <a:buNone/>
            </a:pPr>
            <a:r>
              <a:rPr lang="de-DE" dirty="0">
                <a:latin typeface="Berlin Sans FB Demi" panose="020E0802020502020306" pitchFamily="34" charset="0"/>
              </a:rPr>
              <a:t>	Das Fachkonzept ist schnell geschrieben</a:t>
            </a:r>
          </a:p>
          <a:p>
            <a:pPr marL="0" indent="0">
              <a:buNone/>
            </a:pPr>
            <a:r>
              <a:rPr lang="de-DE" dirty="0">
                <a:latin typeface="Berlin Sans FB Demi" panose="020E0802020502020306" pitchFamily="34" charset="0"/>
              </a:rPr>
              <a:t>			</a:t>
            </a:r>
            <a:r>
              <a:rPr lang="de-DE" dirty="0">
                <a:latin typeface="+mj-lt"/>
              </a:rPr>
              <a:t>Wir wollen was tun, aber was?</a:t>
            </a:r>
          </a:p>
          <a:p>
            <a:pPr marL="0" indent="0">
              <a:buNone/>
            </a:pPr>
            <a:r>
              <a:rPr lang="de-DE" sz="4000" dirty="0">
                <a:latin typeface="Rockwell Condensed" panose="02060603050405020104" pitchFamily="18" charset="0"/>
              </a:rPr>
              <a:t>Was soll die Hektik?</a:t>
            </a:r>
          </a:p>
          <a:p>
            <a:pPr marL="0" indent="0">
              <a:buNone/>
            </a:pPr>
            <a:r>
              <a:rPr lang="de-DE" sz="4000" dirty="0">
                <a:latin typeface="Rockwell Condensed" panose="02060603050405020104" pitchFamily="18" charset="0"/>
              </a:rPr>
              <a:t>				</a:t>
            </a:r>
            <a:r>
              <a:rPr lang="de-DE" sz="4000" dirty="0">
                <a:latin typeface="Abadi Extra Light" panose="020B0604020202020204" pitchFamily="34" charset="0"/>
              </a:rPr>
              <a:t>Wir bieten Schulungen an</a:t>
            </a:r>
          </a:p>
          <a:p>
            <a:pPr marL="0" indent="0">
              <a:buNone/>
            </a:pPr>
            <a:r>
              <a:rPr lang="de-DE" dirty="0"/>
              <a:t>		„Es ist die nächste Sau, die durchs Dorf gejagt wird“</a:t>
            </a:r>
          </a:p>
          <a:p>
            <a:pPr marL="0" indent="0">
              <a:buNone/>
            </a:pPr>
            <a:r>
              <a:rPr lang="de-DE" b="1" dirty="0">
                <a:latin typeface="Wide Latin" panose="020A0A07050505020404" pitchFamily="18" charset="0"/>
              </a:rPr>
              <a:t>Dafür haben wir keine Zeit</a:t>
            </a:r>
          </a:p>
          <a:p>
            <a:pPr marL="0" indent="0">
              <a:buNone/>
            </a:pPr>
            <a:r>
              <a:rPr lang="de-DE" b="1" dirty="0">
                <a:latin typeface="+mj-lt"/>
              </a:rPr>
              <a:t>			Wir klären derzeit unser Angebot</a:t>
            </a:r>
          </a:p>
          <a:p>
            <a:pPr marL="0" indent="0">
              <a:buNone/>
            </a:pPr>
            <a:r>
              <a:rPr lang="de-DE" b="1" dirty="0">
                <a:latin typeface="+mn-lt"/>
              </a:rPr>
              <a:t>Was muss man überhaupt machen?</a:t>
            </a:r>
          </a:p>
          <a:p>
            <a:pPr marL="0" indent="0">
              <a:buNone/>
            </a:pPr>
            <a:r>
              <a:rPr lang="de-DE" b="1" dirty="0">
                <a:latin typeface="+mn-lt"/>
              </a:rPr>
              <a:t>						……</a:t>
            </a:r>
            <a:endParaRPr lang="de-DE" dirty="0"/>
          </a:p>
        </p:txBody>
      </p:sp>
      <p:sp>
        <p:nvSpPr>
          <p:cNvPr id="4" name="Fußzeilenplatzhalter 3">
            <a:extLst>
              <a:ext uri="{FF2B5EF4-FFF2-40B4-BE49-F238E27FC236}">
                <a16:creationId xmlns:a16="http://schemas.microsoft.com/office/drawing/2014/main" id="{F5FAE459-AA08-4DE8-8F69-11DDC661FC7E}"/>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8407DEAE-E394-4417-88D0-10A819B7841F}"/>
              </a:ext>
            </a:extLst>
          </p:cNvPr>
          <p:cNvSpPr>
            <a:spLocks noGrp="1"/>
          </p:cNvSpPr>
          <p:nvPr>
            <p:ph type="sldNum" sz="quarter" idx="12"/>
          </p:nvPr>
        </p:nvSpPr>
        <p:spPr/>
        <p:txBody>
          <a:bodyPr/>
          <a:lstStyle/>
          <a:p>
            <a:fld id="{EF3C42C6-A5BB-402A-AE62-602B8087CD15}" type="slidenum">
              <a:rPr lang="de-DE" smtClean="0"/>
              <a:t>5</a:t>
            </a:fld>
            <a:endParaRPr lang="de-DE"/>
          </a:p>
        </p:txBody>
      </p:sp>
    </p:spTree>
    <p:extLst>
      <p:ext uri="{BB962C8B-B14F-4D97-AF65-F5344CB8AC3E}">
        <p14:creationId xmlns:p14="http://schemas.microsoft.com/office/powerpoint/2010/main" val="396285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E2D4A-E413-4D59-8EE8-385D31CAD550}"/>
              </a:ext>
            </a:extLst>
          </p:cNvPr>
          <p:cNvSpPr>
            <a:spLocks noGrp="1"/>
          </p:cNvSpPr>
          <p:nvPr>
            <p:ph type="title"/>
          </p:nvPr>
        </p:nvSpPr>
        <p:spPr/>
        <p:txBody>
          <a:bodyPr/>
          <a:lstStyle/>
          <a:p>
            <a:r>
              <a:rPr lang="de-DE" dirty="0"/>
              <a:t>Nutzen Sie die Zeit</a:t>
            </a:r>
          </a:p>
        </p:txBody>
      </p:sp>
      <p:sp>
        <p:nvSpPr>
          <p:cNvPr id="3" name="Inhaltsplatzhalter 2">
            <a:extLst>
              <a:ext uri="{FF2B5EF4-FFF2-40B4-BE49-F238E27FC236}">
                <a16:creationId xmlns:a16="http://schemas.microsoft.com/office/drawing/2014/main" id="{3514F295-E0E9-4885-B854-4D2625642617}"/>
              </a:ext>
            </a:extLst>
          </p:cNvPr>
          <p:cNvSpPr>
            <a:spLocks noGrp="1"/>
          </p:cNvSpPr>
          <p:nvPr>
            <p:ph idx="1"/>
          </p:nvPr>
        </p:nvSpPr>
        <p:spPr/>
        <p:txBody>
          <a:bodyPr/>
          <a:lstStyle/>
          <a:p>
            <a:pPr marL="0" indent="0">
              <a:buNone/>
            </a:pPr>
            <a:r>
              <a:rPr lang="de-DE" dirty="0"/>
              <a:t>Viele Leistungserbringer der Eingliederungshilfe gehen scheuen die umfassende Auseinandersetzung mit dem BTHG , da die konkrete Umsetzung der Rahmenverträge von den Leistungsträgern noch nicht definiert wurde. </a:t>
            </a:r>
          </a:p>
          <a:p>
            <a:pPr marL="0" indent="0">
              <a:buNone/>
            </a:pPr>
            <a:r>
              <a:rPr lang="de-DE" dirty="0"/>
              <a:t>Wir warnen davor und empfehlen deutlich, die Übergangsphase zu nutzen, um gemeinsam mit den Mitarbeitenden das zukünftige Leistungspaket und die dafür notwendige Organisation für eine personenzentrierte Leistung zu diskutieren und zu definieren.</a:t>
            </a:r>
          </a:p>
          <a:p>
            <a:endParaRPr lang="de-DE" dirty="0"/>
          </a:p>
        </p:txBody>
      </p:sp>
      <p:sp>
        <p:nvSpPr>
          <p:cNvPr id="4" name="Fußzeilenplatzhalter 3">
            <a:extLst>
              <a:ext uri="{FF2B5EF4-FFF2-40B4-BE49-F238E27FC236}">
                <a16:creationId xmlns:a16="http://schemas.microsoft.com/office/drawing/2014/main" id="{232A4E61-981E-4D25-930D-2342754065B8}"/>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5A556FC6-8AA6-47B2-BB7B-12DE4B83D97F}"/>
              </a:ext>
            </a:extLst>
          </p:cNvPr>
          <p:cNvSpPr>
            <a:spLocks noGrp="1"/>
          </p:cNvSpPr>
          <p:nvPr>
            <p:ph type="sldNum" sz="quarter" idx="12"/>
          </p:nvPr>
        </p:nvSpPr>
        <p:spPr/>
        <p:txBody>
          <a:bodyPr/>
          <a:lstStyle/>
          <a:p>
            <a:fld id="{EF3C42C6-A5BB-402A-AE62-602B8087CD15}" type="slidenum">
              <a:rPr lang="de-DE" smtClean="0"/>
              <a:t>6</a:t>
            </a:fld>
            <a:endParaRPr lang="de-DE"/>
          </a:p>
        </p:txBody>
      </p:sp>
    </p:spTree>
    <p:extLst>
      <p:ext uri="{BB962C8B-B14F-4D97-AF65-F5344CB8AC3E}">
        <p14:creationId xmlns:p14="http://schemas.microsoft.com/office/powerpoint/2010/main" val="229468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BFD82FF-A300-4645-B14F-6017FED49467}"/>
              </a:ext>
            </a:extLst>
          </p:cNvPr>
          <p:cNvSpPr>
            <a:spLocks noGrp="1"/>
          </p:cNvSpPr>
          <p:nvPr>
            <p:ph idx="1"/>
          </p:nvPr>
        </p:nvSpPr>
        <p:spPr/>
        <p:txBody>
          <a:bodyPr>
            <a:normAutofit/>
          </a:bodyPr>
          <a:lstStyle/>
          <a:p>
            <a:pPr marL="0" indent="0">
              <a:buNone/>
            </a:pPr>
            <a:r>
              <a:rPr lang="de-DE" dirty="0"/>
              <a:t>Die Übergangsphase bis zum 31.12.2022 sollte unbedingt dazu genutzt werden,</a:t>
            </a:r>
          </a:p>
          <a:p>
            <a:pPr marL="0" indent="0">
              <a:buNone/>
            </a:pPr>
            <a:r>
              <a:rPr lang="de-DE" b="1" dirty="0"/>
              <a:t>die Organisation </a:t>
            </a:r>
            <a:r>
              <a:rPr lang="de-DE" dirty="0"/>
              <a:t>auf die Veränderung der Eingliederungshilfe fachlich und organisatorisch </a:t>
            </a:r>
            <a:r>
              <a:rPr lang="de-DE" b="1" dirty="0"/>
              <a:t>vorzubereiten.</a:t>
            </a:r>
          </a:p>
          <a:p>
            <a:pPr marL="0" indent="0">
              <a:buNone/>
            </a:pPr>
            <a:endParaRPr lang="de-DE" dirty="0"/>
          </a:p>
          <a:p>
            <a:pPr marL="0" indent="0">
              <a:buNone/>
            </a:pPr>
            <a:r>
              <a:rPr lang="de-DE" b="1" dirty="0"/>
              <a:t> Auch oder obwohl </a:t>
            </a:r>
            <a:r>
              <a:rPr lang="de-DE" dirty="0"/>
              <a:t>viele Parameter der zukünftigen Rahmenbedingungen seitens der Träger der Eingliederungshilfe noch nicht konkretisiert wurden.</a:t>
            </a:r>
          </a:p>
        </p:txBody>
      </p:sp>
      <p:sp>
        <p:nvSpPr>
          <p:cNvPr id="4" name="Fußzeilenplatzhalter 3">
            <a:extLst>
              <a:ext uri="{FF2B5EF4-FFF2-40B4-BE49-F238E27FC236}">
                <a16:creationId xmlns:a16="http://schemas.microsoft.com/office/drawing/2014/main" id="{B7CEFED3-F07A-4077-9D33-3DF53FEEDB70}"/>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A5CC1B9D-AD15-4371-BB63-FE4ED71F7ACB}"/>
              </a:ext>
            </a:extLst>
          </p:cNvPr>
          <p:cNvSpPr>
            <a:spLocks noGrp="1"/>
          </p:cNvSpPr>
          <p:nvPr>
            <p:ph type="sldNum" sz="quarter" idx="12"/>
          </p:nvPr>
        </p:nvSpPr>
        <p:spPr/>
        <p:txBody>
          <a:bodyPr/>
          <a:lstStyle/>
          <a:p>
            <a:fld id="{EF3C42C6-A5BB-402A-AE62-602B8087CD15}" type="slidenum">
              <a:rPr lang="de-DE" smtClean="0"/>
              <a:t>7</a:t>
            </a:fld>
            <a:endParaRPr lang="de-DE"/>
          </a:p>
        </p:txBody>
      </p:sp>
    </p:spTree>
    <p:extLst>
      <p:ext uri="{BB962C8B-B14F-4D97-AF65-F5344CB8AC3E}">
        <p14:creationId xmlns:p14="http://schemas.microsoft.com/office/powerpoint/2010/main" val="58656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BBC2A-F1BA-4D27-B1C4-C0DC2DBF845C}"/>
              </a:ext>
            </a:extLst>
          </p:cNvPr>
          <p:cNvSpPr>
            <a:spLocks noGrp="1"/>
          </p:cNvSpPr>
          <p:nvPr>
            <p:ph type="title"/>
          </p:nvPr>
        </p:nvSpPr>
        <p:spPr/>
        <p:txBody>
          <a:bodyPr/>
          <a:lstStyle/>
          <a:p>
            <a:r>
              <a:rPr lang="de-DE" dirty="0"/>
              <a:t>Leider</a:t>
            </a:r>
          </a:p>
        </p:txBody>
      </p:sp>
      <p:pic>
        <p:nvPicPr>
          <p:cNvPr id="6" name="Inhaltsplatzhalter 5">
            <a:extLst>
              <a:ext uri="{FF2B5EF4-FFF2-40B4-BE49-F238E27FC236}">
                <a16:creationId xmlns:a16="http://schemas.microsoft.com/office/drawing/2014/main" id="{1BBA42E6-9E47-4ED9-AFC9-6822B2EB5B2E}"/>
              </a:ext>
            </a:extLst>
          </p:cNvPr>
          <p:cNvPicPr>
            <a:picLocks noGrp="1" noChangeAspect="1"/>
          </p:cNvPicPr>
          <p:nvPr>
            <p:ph idx="1"/>
          </p:nvPr>
        </p:nvPicPr>
        <p:blipFill>
          <a:blip r:embed="rId2"/>
          <a:stretch>
            <a:fillRect/>
          </a:stretch>
        </p:blipFill>
        <p:spPr>
          <a:xfrm>
            <a:off x="1173187" y="1690688"/>
            <a:ext cx="3160346" cy="4351338"/>
          </a:xfrm>
          <a:prstGeom prst="rect">
            <a:avLst/>
          </a:prstGeom>
        </p:spPr>
      </p:pic>
      <p:sp>
        <p:nvSpPr>
          <p:cNvPr id="4" name="Fußzeilenplatzhalter 3">
            <a:extLst>
              <a:ext uri="{FF2B5EF4-FFF2-40B4-BE49-F238E27FC236}">
                <a16:creationId xmlns:a16="http://schemas.microsoft.com/office/drawing/2014/main" id="{3FBACE4F-1A9F-483C-85C7-E7A84198A272}"/>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290D625E-11BB-4FE2-AB24-95520B3BBBA7}"/>
              </a:ext>
            </a:extLst>
          </p:cNvPr>
          <p:cNvSpPr>
            <a:spLocks noGrp="1"/>
          </p:cNvSpPr>
          <p:nvPr>
            <p:ph type="sldNum" sz="quarter" idx="12"/>
          </p:nvPr>
        </p:nvSpPr>
        <p:spPr/>
        <p:txBody>
          <a:bodyPr/>
          <a:lstStyle/>
          <a:p>
            <a:fld id="{EF3C42C6-A5BB-402A-AE62-602B8087CD15}" type="slidenum">
              <a:rPr lang="de-DE" smtClean="0"/>
              <a:t>8</a:t>
            </a:fld>
            <a:endParaRPr lang="de-DE"/>
          </a:p>
        </p:txBody>
      </p:sp>
      <p:sp>
        <p:nvSpPr>
          <p:cNvPr id="7" name="Textfeld 6">
            <a:extLst>
              <a:ext uri="{FF2B5EF4-FFF2-40B4-BE49-F238E27FC236}">
                <a16:creationId xmlns:a16="http://schemas.microsoft.com/office/drawing/2014/main" id="{28717CD6-6187-44D0-9EF0-3D0707B78413}"/>
              </a:ext>
            </a:extLst>
          </p:cNvPr>
          <p:cNvSpPr txBox="1"/>
          <p:nvPr/>
        </p:nvSpPr>
        <p:spPr>
          <a:xfrm>
            <a:off x="6095999" y="1971040"/>
            <a:ext cx="3708400" cy="3416320"/>
          </a:xfrm>
          <a:prstGeom prst="rect">
            <a:avLst/>
          </a:prstGeom>
          <a:noFill/>
        </p:spPr>
        <p:txBody>
          <a:bodyPr wrap="square" rtlCol="0">
            <a:spAutoFit/>
          </a:bodyPr>
          <a:lstStyle/>
          <a:p>
            <a:r>
              <a:rPr lang="de-DE" sz="2400" dirty="0"/>
              <a:t>Es gibt keine fertige Anleitung für Leistungserbringer.</a:t>
            </a:r>
          </a:p>
          <a:p>
            <a:endParaRPr lang="de-DE" sz="2400" dirty="0"/>
          </a:p>
          <a:p>
            <a:r>
              <a:rPr lang="de-DE" sz="2400" dirty="0"/>
              <a:t>Die Anpassung erfordert Zeit, personelle Ressourcen und</a:t>
            </a:r>
          </a:p>
          <a:p>
            <a:endParaRPr lang="de-DE" sz="2400" dirty="0"/>
          </a:p>
          <a:p>
            <a:r>
              <a:rPr lang="de-DE" sz="2400" dirty="0"/>
              <a:t>	einen Plan.</a:t>
            </a:r>
          </a:p>
        </p:txBody>
      </p:sp>
      <p:sp>
        <p:nvSpPr>
          <p:cNvPr id="8" name="Multiplikationszeichen 7">
            <a:extLst>
              <a:ext uri="{FF2B5EF4-FFF2-40B4-BE49-F238E27FC236}">
                <a16:creationId xmlns:a16="http://schemas.microsoft.com/office/drawing/2014/main" id="{B26B29C9-62DB-4C9C-8EF8-44B79A30C078}"/>
              </a:ext>
            </a:extLst>
          </p:cNvPr>
          <p:cNvSpPr/>
          <p:nvPr/>
        </p:nvSpPr>
        <p:spPr>
          <a:xfrm>
            <a:off x="1300480" y="1774200"/>
            <a:ext cx="2903366" cy="4027160"/>
          </a:xfrm>
          <a:prstGeom prst="mathMultiply">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7544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E49C1-DBC5-4F1F-A6F1-AFD5FF139F6D}"/>
              </a:ext>
            </a:extLst>
          </p:cNvPr>
          <p:cNvSpPr>
            <a:spLocks noGrp="1"/>
          </p:cNvSpPr>
          <p:nvPr>
            <p:ph type="title"/>
          </p:nvPr>
        </p:nvSpPr>
        <p:spPr/>
        <p:txBody>
          <a:bodyPr/>
          <a:lstStyle/>
          <a:p>
            <a:r>
              <a:rPr lang="de-DE" dirty="0"/>
              <a:t>Die Ausgangslage</a:t>
            </a:r>
          </a:p>
        </p:txBody>
      </p:sp>
      <p:sp>
        <p:nvSpPr>
          <p:cNvPr id="4" name="Fußzeilenplatzhalter 3">
            <a:extLst>
              <a:ext uri="{FF2B5EF4-FFF2-40B4-BE49-F238E27FC236}">
                <a16:creationId xmlns:a16="http://schemas.microsoft.com/office/drawing/2014/main" id="{328C1A1E-B798-4C85-83A6-34FECAEECC9F}"/>
              </a:ext>
            </a:extLst>
          </p:cNvPr>
          <p:cNvSpPr>
            <a:spLocks noGrp="1"/>
          </p:cNvSpPr>
          <p:nvPr>
            <p:ph type="ftr" sz="quarter" idx="11"/>
          </p:nvPr>
        </p:nvSpPr>
        <p:spPr/>
        <p:txBody>
          <a:bodyPr/>
          <a:lstStyle/>
          <a:p>
            <a:r>
              <a:rPr lang="de-DE"/>
              <a:t>© contec GmbH</a:t>
            </a:r>
            <a:endParaRPr lang="de-DE" dirty="0"/>
          </a:p>
        </p:txBody>
      </p:sp>
      <p:sp>
        <p:nvSpPr>
          <p:cNvPr id="5" name="Foliennummernplatzhalter 4">
            <a:extLst>
              <a:ext uri="{FF2B5EF4-FFF2-40B4-BE49-F238E27FC236}">
                <a16:creationId xmlns:a16="http://schemas.microsoft.com/office/drawing/2014/main" id="{65D01923-78F4-455D-BBB9-4B26AA5505B7}"/>
              </a:ext>
            </a:extLst>
          </p:cNvPr>
          <p:cNvSpPr>
            <a:spLocks noGrp="1"/>
          </p:cNvSpPr>
          <p:nvPr>
            <p:ph type="sldNum" sz="quarter" idx="12"/>
          </p:nvPr>
        </p:nvSpPr>
        <p:spPr/>
        <p:txBody>
          <a:bodyPr/>
          <a:lstStyle/>
          <a:p>
            <a:fld id="{EF3C42C6-A5BB-402A-AE62-602B8087CD15}" type="slidenum">
              <a:rPr lang="de-DE" smtClean="0"/>
              <a:t>9</a:t>
            </a:fld>
            <a:endParaRPr lang="de-DE"/>
          </a:p>
        </p:txBody>
      </p:sp>
      <p:sp>
        <p:nvSpPr>
          <p:cNvPr id="6" name="Fünfeck 5">
            <a:extLst>
              <a:ext uri="{FF2B5EF4-FFF2-40B4-BE49-F238E27FC236}">
                <a16:creationId xmlns:a16="http://schemas.microsoft.com/office/drawing/2014/main" id="{DB3A80CC-6234-43BA-A330-14817159C319}"/>
              </a:ext>
            </a:extLst>
          </p:cNvPr>
          <p:cNvSpPr/>
          <p:nvPr/>
        </p:nvSpPr>
        <p:spPr>
          <a:xfrm>
            <a:off x="838200" y="2232212"/>
            <a:ext cx="2970518" cy="2850776"/>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Leistungsträger</a:t>
            </a:r>
          </a:p>
        </p:txBody>
      </p:sp>
      <p:sp>
        <p:nvSpPr>
          <p:cNvPr id="7" name="Fünfeck 6">
            <a:extLst>
              <a:ext uri="{FF2B5EF4-FFF2-40B4-BE49-F238E27FC236}">
                <a16:creationId xmlns:a16="http://schemas.microsoft.com/office/drawing/2014/main" id="{AE8BCB8B-2880-4D33-B5CE-6BBEE17EFCB5}"/>
              </a:ext>
            </a:extLst>
          </p:cNvPr>
          <p:cNvSpPr/>
          <p:nvPr/>
        </p:nvSpPr>
        <p:spPr>
          <a:xfrm>
            <a:off x="7890219" y="2232212"/>
            <a:ext cx="2859743" cy="2850776"/>
          </a:xfrm>
          <a:prstGeom prst="pentag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Leistungs-</a:t>
            </a:r>
            <a:r>
              <a:rPr lang="de-DE" dirty="0" err="1"/>
              <a:t>erbringer</a:t>
            </a:r>
            <a:endParaRPr lang="de-DE" dirty="0"/>
          </a:p>
        </p:txBody>
      </p:sp>
      <p:sp>
        <p:nvSpPr>
          <p:cNvPr id="9" name="Pfeil: nach rechts 8">
            <a:extLst>
              <a:ext uri="{FF2B5EF4-FFF2-40B4-BE49-F238E27FC236}">
                <a16:creationId xmlns:a16="http://schemas.microsoft.com/office/drawing/2014/main" id="{F1E2EEAE-5488-4C57-AE8B-86B0B452BDC6}"/>
              </a:ext>
            </a:extLst>
          </p:cNvPr>
          <p:cNvSpPr/>
          <p:nvPr/>
        </p:nvSpPr>
        <p:spPr>
          <a:xfrm>
            <a:off x="4479151" y="3217926"/>
            <a:ext cx="3233696" cy="179806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Leistungsvereinbarung</a:t>
            </a:r>
          </a:p>
          <a:p>
            <a:pPr algn="ctr"/>
            <a:r>
              <a:rPr lang="de-DE" dirty="0"/>
              <a:t>Vergütungsvereinbarung</a:t>
            </a:r>
          </a:p>
        </p:txBody>
      </p:sp>
      <p:sp>
        <p:nvSpPr>
          <p:cNvPr id="10" name="Rechteck 9">
            <a:extLst>
              <a:ext uri="{FF2B5EF4-FFF2-40B4-BE49-F238E27FC236}">
                <a16:creationId xmlns:a16="http://schemas.microsoft.com/office/drawing/2014/main" id="{CFE91683-2084-4C3C-93A8-064B32AB9A59}"/>
              </a:ext>
            </a:extLst>
          </p:cNvPr>
          <p:cNvSpPr/>
          <p:nvPr/>
        </p:nvSpPr>
        <p:spPr>
          <a:xfrm>
            <a:off x="4356883" y="2570035"/>
            <a:ext cx="3278462" cy="400110"/>
          </a:xfrm>
          <a:prstGeom prst="rect">
            <a:avLst/>
          </a:prstGeom>
          <a:noFill/>
        </p:spPr>
        <p:txBody>
          <a:bodyPr wrap="none" lIns="91440" tIns="45720" rIns="91440" bIns="45720">
            <a:spAutoFit/>
          </a:bodyPr>
          <a:lstStyle/>
          <a:p>
            <a:pPr algn="ctr"/>
            <a:r>
              <a:rPr lang="de-DE" sz="2000" b="0" cap="none" spc="0" dirty="0">
                <a:ln w="0"/>
                <a:solidFill>
                  <a:schemeClr val="tx1"/>
                </a:solidFill>
                <a:effectLst>
                  <a:outerShdw blurRad="38100" dist="19050" dir="2700000" algn="tl" rotWithShape="0">
                    <a:schemeClr val="dk1">
                      <a:alpha val="40000"/>
                    </a:schemeClr>
                  </a:outerShdw>
                </a:effectLst>
              </a:rPr>
              <a:t>Rahmenvertrag gem. SGB IX</a:t>
            </a:r>
          </a:p>
        </p:txBody>
      </p:sp>
    </p:spTree>
    <p:extLst>
      <p:ext uri="{BB962C8B-B14F-4D97-AF65-F5344CB8AC3E}">
        <p14:creationId xmlns:p14="http://schemas.microsoft.com/office/powerpoint/2010/main" val="3434990662"/>
      </p:ext>
    </p:extLst>
  </p:cSld>
  <p:clrMapOvr>
    <a:masterClrMapping/>
  </p:clrMapOvr>
</p:sld>
</file>

<file path=ppt/theme/theme1.xml><?xml version="1.0" encoding="utf-8"?>
<a:theme xmlns:a="http://schemas.openxmlformats.org/drawingml/2006/main" name="Office">
  <a:themeElements>
    <a:clrScheme name="contec 2018">
      <a:dk1>
        <a:sysClr val="windowText" lastClr="000000"/>
      </a:dk1>
      <a:lt1>
        <a:sysClr val="window" lastClr="FFFFFF"/>
      </a:lt1>
      <a:dk2>
        <a:srgbClr val="44546A"/>
      </a:dk2>
      <a:lt2>
        <a:srgbClr val="E7E6E6"/>
      </a:lt2>
      <a:accent1>
        <a:srgbClr val="004687"/>
      </a:accent1>
      <a:accent2>
        <a:srgbClr val="078983"/>
      </a:accent2>
      <a:accent3>
        <a:srgbClr val="077493"/>
      </a:accent3>
      <a:accent4>
        <a:srgbClr val="E5ECF2"/>
      </a:accent4>
      <a:accent5>
        <a:srgbClr val="A5A5A5"/>
      </a:accent5>
      <a:accent6>
        <a:srgbClr val="F4B183"/>
      </a:accent6>
      <a:hlink>
        <a:srgbClr val="0563C1"/>
      </a:hlink>
      <a:folHlink>
        <a:srgbClr val="954F72"/>
      </a:folHlink>
    </a:clrScheme>
    <a:fontScheme name="Benutzerdefiniert 1">
      <a:majorFont>
        <a:latin typeface="Barlow"/>
        <a:ea typeface=""/>
        <a:cs typeface=""/>
      </a:majorFont>
      <a:minorFont>
        <a:latin typeface="Barl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gemein-mit fonts  -  Schreibgeschützt" id="{FFCECB55-597D-4FF3-A72E-24D0C2B9435F}" vid="{2D4BE232-D3E2-4B69-871B-9CA75D3235B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2E8E2F4-3294-469A-BAE2-0F3EB629BCEE}">
  <we:reference id="1f4df590-35fc-4b16-a239-39709f9d8a74" version="1.0.0.0" store="EXCatalog" storeType="EXCatalog"/>
  <we:alternateReferences>
    <we:reference id="WA104381063" version="1.0.0.0" store="de-D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92C199CE056334D8111E6F93585AEEC" ma:contentTypeVersion="9" ma:contentTypeDescription="Ein neues Dokument erstellen." ma:contentTypeScope="" ma:versionID="6e86a98a0952d8dd8dc131e7c4e2a3fc">
  <xsd:schema xmlns:xsd="http://www.w3.org/2001/XMLSchema" xmlns:xs="http://www.w3.org/2001/XMLSchema" xmlns:p="http://schemas.microsoft.com/office/2006/metadata/properties" xmlns:ns2="81cd3805-7f2e-4972-b4c2-3a37efe29586" xmlns:ns3="4d2a710f-b969-4cc9-879f-632ebf87f26d" targetNamespace="http://schemas.microsoft.com/office/2006/metadata/properties" ma:root="true" ma:fieldsID="a0e30035a94b15a3c852c0ed901847b6" ns2:_="" ns3:_="">
    <xsd:import namespace="81cd3805-7f2e-4972-b4c2-3a37efe29586"/>
    <xsd:import namespace="4d2a710f-b969-4cc9-879f-632ebf87f26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cd3805-7f2e-4972-b4c2-3a37efe295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2a710f-b969-4cc9-879f-632ebf87f26d"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d2a710f-b969-4cc9-879f-632ebf87f26d">
      <UserInfo>
        <DisplayName>Jessica Stahl - contec GmbH</DisplayName>
        <AccountId>100</AccountId>
        <AccountType/>
      </UserInfo>
    </SharedWithUsers>
  </documentManagement>
</p:properties>
</file>

<file path=customXml/itemProps1.xml><?xml version="1.0" encoding="utf-8"?>
<ds:datastoreItem xmlns:ds="http://schemas.openxmlformats.org/officeDocument/2006/customXml" ds:itemID="{4F32DDE6-D2AF-467C-8D6D-F7F5242D0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cd3805-7f2e-4972-b4c2-3a37efe29586"/>
    <ds:schemaRef ds:uri="4d2a710f-b969-4cc9-879f-632ebf87f2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B32844-B10D-48A9-B949-55578B9EA2FA}">
  <ds:schemaRefs>
    <ds:schemaRef ds:uri="http://schemas.microsoft.com/sharepoint/v3/contenttype/forms"/>
  </ds:schemaRefs>
</ds:datastoreItem>
</file>

<file path=customXml/itemProps3.xml><?xml version="1.0" encoding="utf-8"?>
<ds:datastoreItem xmlns:ds="http://schemas.openxmlformats.org/officeDocument/2006/customXml" ds:itemID="{4E1E119D-18AF-49D3-951E-9E69B06F0D43}">
  <ds:schemaRefs>
    <ds:schemaRef ds:uri="http://schemas.microsoft.com/office/2006/metadata/properties"/>
    <ds:schemaRef ds:uri="http://schemas.microsoft.com/office/infopath/2007/PartnerControls"/>
    <ds:schemaRef ds:uri="4d2a710f-b969-4cc9-879f-632ebf87f26d"/>
  </ds:schemaRefs>
</ds:datastoreItem>
</file>

<file path=docProps/app.xml><?xml version="1.0" encoding="utf-8"?>
<Properties xmlns="http://schemas.openxmlformats.org/officeDocument/2006/extended-properties" xmlns:vt="http://schemas.openxmlformats.org/officeDocument/2006/docPropsVTypes">
  <Template/>
  <TotalTime>0</TotalTime>
  <Words>1632</Words>
  <Application>Microsoft Office PowerPoint</Application>
  <PresentationFormat>Breitbild</PresentationFormat>
  <Paragraphs>377</Paragraphs>
  <Slides>36</Slides>
  <Notes>9</Notes>
  <HiddenSlides>0</HiddenSlides>
  <MMClips>0</MMClips>
  <ScaleCrop>false</ScaleCrop>
  <HeadingPairs>
    <vt:vector size="8" baseType="variant">
      <vt:variant>
        <vt:lpstr>Verwendete Schriftarten</vt:lpstr>
      </vt:variant>
      <vt:variant>
        <vt:i4>13</vt:i4>
      </vt: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51" baseType="lpstr">
      <vt:lpstr>Times New Roman</vt:lpstr>
      <vt:lpstr>Tahoma</vt:lpstr>
      <vt:lpstr>Berlin Sans FB Demi</vt:lpstr>
      <vt:lpstr>Arial</vt:lpstr>
      <vt:lpstr>Abadi Extra Light</vt:lpstr>
      <vt:lpstr>Barlow Light</vt:lpstr>
      <vt:lpstr>InfoTextRegular-Roman</vt:lpstr>
      <vt:lpstr>Wide Latin</vt:lpstr>
      <vt:lpstr>Barlow Thin</vt:lpstr>
      <vt:lpstr>Calibri</vt:lpstr>
      <vt:lpstr>Wingdings</vt:lpstr>
      <vt:lpstr>Rockwell Condensed</vt:lpstr>
      <vt:lpstr>Barlow</vt:lpstr>
      <vt:lpstr>Office</vt:lpstr>
      <vt:lpstr>Clip</vt:lpstr>
      <vt:lpstr>Anforderungen an Leistungserbringer aus Sicht der Organisationsentwicklung</vt:lpstr>
      <vt:lpstr>Kurze Vorstellung </vt:lpstr>
      <vt:lpstr>Geschäfts- und Marktfelder der contec </vt:lpstr>
      <vt:lpstr>Inhalt</vt:lpstr>
      <vt:lpstr>Ein Raunen geht durchs Land…..</vt:lpstr>
      <vt:lpstr>Nutzen Sie die Zeit</vt:lpstr>
      <vt:lpstr>PowerPoint-Präsentation</vt:lpstr>
      <vt:lpstr>Leider</vt:lpstr>
      <vt:lpstr>Die Ausgangslage</vt:lpstr>
      <vt:lpstr>Das betrifft alle…..</vt:lpstr>
      <vt:lpstr>Was bedeutet das für die Organisation?</vt:lpstr>
      <vt:lpstr>Schaffen Sie einen Plan</vt:lpstr>
      <vt:lpstr>Orientierung schaffen durch systematisches Vorgehen</vt:lpstr>
      <vt:lpstr>Neue Systeme verlangen Veränderungen in der Haltung!</vt:lpstr>
      <vt:lpstr>Fürsorge oder Teilhabe, welche Kultur vertritt die Organisation – welche Kultur besteht im Alltag?</vt:lpstr>
      <vt:lpstr>Kleine Provokation:</vt:lpstr>
      <vt:lpstr>Leitfragen</vt:lpstr>
      <vt:lpstr>Ohne Strategie verlieren Sie die Orientierung</vt:lpstr>
      <vt:lpstr>Strategie und Erarbeitung der zukünftigen Unternehmensziele</vt:lpstr>
      <vt:lpstr>Bleiben Sie realistisch bezüglich Ihrer Leistungsfähigkeit </vt:lpstr>
      <vt:lpstr>Klären Sie ihr Leistungsversprechen</vt:lpstr>
      <vt:lpstr> Zukünftige Organisation</vt:lpstr>
      <vt:lpstr>Kritische Thesen: Trifft das im eigenen Angebot zu?</vt:lpstr>
      <vt:lpstr>Definition der Prozesse</vt:lpstr>
      <vt:lpstr>Welche Strukturen sind notwendig?</vt:lpstr>
      <vt:lpstr>Hierarchie und Komplexität</vt:lpstr>
      <vt:lpstr>Welches Personal wird benötigt?</vt:lpstr>
      <vt:lpstr>Erfolgsvoraussetzung für Veränderungsprojekte</vt:lpstr>
      <vt:lpstr>Die unbedingte Beachtung der Ebenen bei Veränderungsprozessen</vt:lpstr>
      <vt:lpstr>Die Auswahl des Personenkreises</vt:lpstr>
      <vt:lpstr>… und mögliche Veränderungskonzepte</vt:lpstr>
      <vt:lpstr>Berg und Talfahrt Die Phasen der Veränderung</vt:lpstr>
      <vt:lpstr>Die 5 häufigsten Ursachen</vt:lpstr>
      <vt:lpstr>Und noch einmal: Planen und nicht einfach loslegen</vt:lpstr>
      <vt:lpstr>Worum geht es in der digitalen Fachveranstaltung?</vt:lpstr>
      <vt:lpstr>Die digitale Fachveranstaltung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Vortragstitel</dc:title>
  <dc:creator>Florian Bury</dc:creator>
  <cp:lastModifiedBy>Birgitta Neumann - contec GmbH</cp:lastModifiedBy>
  <cp:revision>26</cp:revision>
  <dcterms:created xsi:type="dcterms:W3CDTF">2018-09-14T12:34:50Z</dcterms:created>
  <dcterms:modified xsi:type="dcterms:W3CDTF">2020-09-18T05:49:38Z</dcterms:modified>
  <cp:category>2020/02</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0x010100092C199CE056334D8111E6F93585AEEC</vt:lpwstr>
  </property>
  <property fmtid="{D5CDD505-2E9C-101B-9397-08002B2CF9AE}" pid="3" name="AuthorIds_UIVersion_4096">
    <vt:lpwstr>43</vt:lpwstr>
  </property>
</Properties>
</file>